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9" r:id="rId2"/>
    <p:sldId id="257" r:id="rId3"/>
    <p:sldId id="271" r:id="rId4"/>
    <p:sldId id="27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Holla Summer Demo" panose="020B0604020202020204" charset="0"/>
      <p:regular r:id="rId15"/>
    </p:embeddedFont>
    <p:embeddedFont>
      <p:font typeface="JetBrains Mono" panose="020B0604020202020204" charset="0"/>
      <p:regular r:id="rId16"/>
      <p:bold r:id="rId17"/>
      <p:italic r:id="rId18"/>
      <p:boldItalic r:id="rId19"/>
    </p:embeddedFont>
    <p:embeddedFont>
      <p:font typeface="JetBrains Mono ExtraBold" panose="020B0604020202020204" charset="0"/>
      <p:bold r:id="rId20"/>
      <p:italic r:id="rId21"/>
      <p:boldItalic r:id="rId22"/>
    </p:embeddedFont>
    <p:embeddedFont>
      <p:font typeface="Playfair Display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E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6197"/>
  </p:normalViewPr>
  <p:slideViewPr>
    <p:cSldViewPr snapToGrid="0">
      <p:cViewPr>
        <p:scale>
          <a:sx n="50" d="100"/>
          <a:sy n="50" d="100"/>
        </p:scale>
        <p:origin x="157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54BA2-DA73-214F-86A5-09F39A23776C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A91EA-1D49-CD43-80B3-0F1932463A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92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2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59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72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60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2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87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80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A91EA-1D49-CD43-80B3-0F1932463A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35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nimat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1A4AF1-58CE-9664-9D2E-AADD6B2837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5" name="Layer 5">
            <a:extLst>
              <a:ext uri="{FF2B5EF4-FFF2-40B4-BE49-F238E27FC236}">
                <a16:creationId xmlns:a16="http://schemas.microsoft.com/office/drawing/2014/main" id="{39EF1F52-36B2-B6D9-4E6D-6D6B10FF328C}"/>
              </a:ext>
            </a:extLst>
          </p:cNvPr>
          <p:cNvGrpSpPr/>
          <p:nvPr userDrawn="1"/>
        </p:nvGrpSpPr>
        <p:grpSpPr>
          <a:xfrm>
            <a:off x="2507674" y="2676420"/>
            <a:ext cx="6840202" cy="6821779"/>
            <a:chOff x="3379020" y="224166"/>
            <a:chExt cx="6840202" cy="6821779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5A0B91F-B298-05E3-3EED-B40F7941FDD2}"/>
                </a:ext>
              </a:extLst>
            </p:cNvPr>
            <p:cNvSpPr/>
            <p:nvPr/>
          </p:nvSpPr>
          <p:spPr>
            <a:xfrm>
              <a:off x="9979467" y="2751236"/>
              <a:ext cx="97608" cy="459453"/>
            </a:xfrm>
            <a:custGeom>
              <a:avLst/>
              <a:gdLst>
                <a:gd name="connsiteX0" fmla="*/ 97608 w 97608"/>
                <a:gd name="connsiteY0" fmla="*/ 459453 h 459453"/>
                <a:gd name="connsiteX1" fmla="*/ 0 w 97608"/>
                <a:gd name="connsiteY1" fmla="*/ 0 h 459453"/>
                <a:gd name="connsiteX2" fmla="*/ 97608 w 97608"/>
                <a:gd name="connsiteY2" fmla="*/ 459453 h 45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08" h="459453">
                  <a:moveTo>
                    <a:pt x="97608" y="459453"/>
                  </a:moveTo>
                  <a:cubicBezTo>
                    <a:pt x="75784" y="304204"/>
                    <a:pt x="43207" y="150696"/>
                    <a:pt x="0" y="0"/>
                  </a:cubicBezTo>
                  <a:cubicBezTo>
                    <a:pt x="43207" y="150696"/>
                    <a:pt x="75784" y="304204"/>
                    <a:pt x="97608" y="45945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9F7D20E-1B41-B61E-0FC0-593633249A97}"/>
                </a:ext>
              </a:extLst>
            </p:cNvPr>
            <p:cNvSpPr/>
            <p:nvPr/>
          </p:nvSpPr>
          <p:spPr>
            <a:xfrm>
              <a:off x="8952333" y="3855440"/>
              <a:ext cx="1152858" cy="2364726"/>
            </a:xfrm>
            <a:custGeom>
              <a:avLst/>
              <a:gdLst>
                <a:gd name="connsiteX0" fmla="*/ 0 w 1152858"/>
                <a:gd name="connsiteY0" fmla="*/ 2364727 h 2364726"/>
                <a:gd name="connsiteX1" fmla="*/ 1152858 w 1152858"/>
                <a:gd name="connsiteY1" fmla="*/ 0 h 2364726"/>
                <a:gd name="connsiteX2" fmla="*/ 0 w 1152858"/>
                <a:gd name="connsiteY2" fmla="*/ 2364727 h 236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858" h="2364726">
                  <a:moveTo>
                    <a:pt x="0" y="2364727"/>
                  </a:moveTo>
                  <a:cubicBezTo>
                    <a:pt x="689043" y="1765506"/>
                    <a:pt x="1105092" y="912049"/>
                    <a:pt x="1152858" y="0"/>
                  </a:cubicBezTo>
                  <a:cubicBezTo>
                    <a:pt x="1105092" y="912049"/>
                    <a:pt x="689043" y="1765506"/>
                    <a:pt x="0" y="2364727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B811EDC-FA82-ED9A-FE22-7951210813B7}"/>
                </a:ext>
              </a:extLst>
            </p:cNvPr>
            <p:cNvSpPr/>
            <p:nvPr/>
          </p:nvSpPr>
          <p:spPr>
            <a:xfrm>
              <a:off x="4626512" y="6295645"/>
              <a:ext cx="3800610" cy="750300"/>
            </a:xfrm>
            <a:custGeom>
              <a:avLst/>
              <a:gdLst>
                <a:gd name="connsiteX0" fmla="*/ 0 w 3800610"/>
                <a:gd name="connsiteY0" fmla="*/ 0 h 750300"/>
                <a:gd name="connsiteX1" fmla="*/ 2117910 w 3800610"/>
                <a:gd name="connsiteY1" fmla="*/ 750301 h 750300"/>
                <a:gd name="connsiteX2" fmla="*/ 3800611 w 3800610"/>
                <a:gd name="connsiteY2" fmla="*/ 299234 h 750300"/>
                <a:gd name="connsiteX3" fmla="*/ 2117910 w 3800610"/>
                <a:gd name="connsiteY3" fmla="*/ 750301 h 750300"/>
                <a:gd name="connsiteX4" fmla="*/ 0 w 3800610"/>
                <a:gd name="connsiteY4" fmla="*/ 0 h 75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610" h="750300">
                  <a:moveTo>
                    <a:pt x="0" y="0"/>
                  </a:moveTo>
                  <a:cubicBezTo>
                    <a:pt x="599205" y="485504"/>
                    <a:pt x="1346873" y="750301"/>
                    <a:pt x="2117910" y="750301"/>
                  </a:cubicBezTo>
                  <a:cubicBezTo>
                    <a:pt x="2708658" y="750301"/>
                    <a:pt x="3289005" y="594766"/>
                    <a:pt x="3800611" y="299234"/>
                  </a:cubicBezTo>
                  <a:cubicBezTo>
                    <a:pt x="3289005" y="594766"/>
                    <a:pt x="2708658" y="750301"/>
                    <a:pt x="2117910" y="750301"/>
                  </a:cubicBezTo>
                  <a:cubicBezTo>
                    <a:pt x="1346873" y="750301"/>
                    <a:pt x="599205" y="485504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CFB853-05DD-8CD7-3D15-D673706AA867}"/>
                </a:ext>
              </a:extLst>
            </p:cNvPr>
            <p:cNvSpPr/>
            <p:nvPr/>
          </p:nvSpPr>
          <p:spPr>
            <a:xfrm>
              <a:off x="3379020" y="2418039"/>
              <a:ext cx="787354" cy="3425338"/>
            </a:xfrm>
            <a:custGeom>
              <a:avLst/>
              <a:gdLst>
                <a:gd name="connsiteX0" fmla="*/ 245055 w 787354"/>
                <a:gd name="connsiteY0" fmla="*/ 0 h 3425338"/>
                <a:gd name="connsiteX1" fmla="*/ 0 w 787354"/>
                <a:gd name="connsiteY1" fmla="*/ 1261210 h 3425338"/>
                <a:gd name="connsiteX2" fmla="*/ 787355 w 787354"/>
                <a:gd name="connsiteY2" fmla="*/ 3425338 h 3425338"/>
                <a:gd name="connsiteX3" fmla="*/ 0 w 787354"/>
                <a:gd name="connsiteY3" fmla="*/ 1261210 h 3425338"/>
                <a:gd name="connsiteX4" fmla="*/ 245055 w 787354"/>
                <a:gd name="connsiteY4" fmla="*/ 0 h 34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354" h="3425338">
                  <a:moveTo>
                    <a:pt x="245055" y="0"/>
                  </a:moveTo>
                  <a:cubicBezTo>
                    <a:pt x="83198" y="400772"/>
                    <a:pt x="0" y="828960"/>
                    <a:pt x="0" y="1261210"/>
                  </a:cubicBezTo>
                  <a:cubicBezTo>
                    <a:pt x="0" y="2052724"/>
                    <a:pt x="278766" y="2818949"/>
                    <a:pt x="787355" y="3425338"/>
                  </a:cubicBezTo>
                  <a:cubicBezTo>
                    <a:pt x="278766" y="2818949"/>
                    <a:pt x="0" y="2052724"/>
                    <a:pt x="0" y="1261210"/>
                  </a:cubicBezTo>
                  <a:cubicBezTo>
                    <a:pt x="0" y="828960"/>
                    <a:pt x="83198" y="400772"/>
                    <a:pt x="245055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4C0CD01-3443-4577-CD02-7D88CAFC7387}"/>
                </a:ext>
              </a:extLst>
            </p:cNvPr>
            <p:cNvSpPr/>
            <p:nvPr/>
          </p:nvSpPr>
          <p:spPr>
            <a:xfrm>
              <a:off x="3921950" y="386069"/>
              <a:ext cx="2122766" cy="1459518"/>
            </a:xfrm>
            <a:custGeom>
              <a:avLst/>
              <a:gdLst>
                <a:gd name="connsiteX0" fmla="*/ 2122767 w 2122766"/>
                <a:gd name="connsiteY0" fmla="*/ 0 h 1459518"/>
                <a:gd name="connsiteX1" fmla="*/ 0 w 2122766"/>
                <a:gd name="connsiteY1" fmla="*/ 1459519 h 14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766" h="1459518">
                  <a:moveTo>
                    <a:pt x="2122767" y="0"/>
                  </a:moveTo>
                  <a:cubicBezTo>
                    <a:pt x="1249718" y="185653"/>
                    <a:pt x="486124" y="710648"/>
                    <a:pt x="0" y="1459519"/>
                  </a:cubicBezTo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6F235A-A08C-BDF2-092F-C71789F3B54C}"/>
                </a:ext>
              </a:extLst>
            </p:cNvPr>
            <p:cNvSpPr/>
            <p:nvPr/>
          </p:nvSpPr>
          <p:spPr>
            <a:xfrm>
              <a:off x="6626967" y="312507"/>
              <a:ext cx="2280704" cy="787667"/>
            </a:xfrm>
            <a:custGeom>
              <a:avLst/>
              <a:gdLst>
                <a:gd name="connsiteX0" fmla="*/ 2280705 w 2280704"/>
                <a:gd name="connsiteY0" fmla="*/ 787668 h 787667"/>
                <a:gd name="connsiteX1" fmla="*/ 117455 w 2280704"/>
                <a:gd name="connsiteY1" fmla="*/ 0 h 787667"/>
                <a:gd name="connsiteX2" fmla="*/ 0 w 2280704"/>
                <a:gd name="connsiteY2" fmla="*/ 2053 h 787667"/>
                <a:gd name="connsiteX3" fmla="*/ 117455 w 2280704"/>
                <a:gd name="connsiteY3" fmla="*/ 0 h 787667"/>
                <a:gd name="connsiteX4" fmla="*/ 2280705 w 2280704"/>
                <a:gd name="connsiteY4" fmla="*/ 787668 h 7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704" h="787667">
                  <a:moveTo>
                    <a:pt x="2280705" y="787668"/>
                  </a:moveTo>
                  <a:cubicBezTo>
                    <a:pt x="1674596" y="278876"/>
                    <a:pt x="908674" y="0"/>
                    <a:pt x="117455" y="0"/>
                  </a:cubicBezTo>
                  <a:cubicBezTo>
                    <a:pt x="78301" y="0"/>
                    <a:pt x="39138" y="685"/>
                    <a:pt x="0" y="2053"/>
                  </a:cubicBezTo>
                  <a:cubicBezTo>
                    <a:pt x="39138" y="685"/>
                    <a:pt x="78301" y="0"/>
                    <a:pt x="117455" y="0"/>
                  </a:cubicBezTo>
                  <a:cubicBezTo>
                    <a:pt x="908674" y="0"/>
                    <a:pt x="1674596" y="278876"/>
                    <a:pt x="2280705" y="787668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45B3A66-2C5B-7B7F-0F41-F7FD12DA8E80}"/>
                </a:ext>
              </a:extLst>
            </p:cNvPr>
            <p:cNvSpPr/>
            <p:nvPr/>
          </p:nvSpPr>
          <p:spPr>
            <a:xfrm>
              <a:off x="3643388" y="2048990"/>
              <a:ext cx="232192" cy="232281"/>
            </a:xfrm>
            <a:custGeom>
              <a:avLst/>
              <a:gdLst>
                <a:gd name="connsiteX0" fmla="*/ 232193 w 232192"/>
                <a:gd name="connsiteY0" fmla="*/ 0 h 232281"/>
                <a:gd name="connsiteX1" fmla="*/ 0 w 232192"/>
                <a:gd name="connsiteY1" fmla="*/ 0 h 232281"/>
                <a:gd name="connsiteX2" fmla="*/ 0 w 232192"/>
                <a:gd name="connsiteY2" fmla="*/ 232281 h 232281"/>
                <a:gd name="connsiteX3" fmla="*/ 232193 w 232192"/>
                <a:gd name="connsiteY3" fmla="*/ 232281 h 232281"/>
                <a:gd name="connsiteX4" fmla="*/ 232193 w 232192"/>
                <a:gd name="connsiteY4" fmla="*/ 0 h 2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2" h="232281">
                  <a:moveTo>
                    <a:pt x="232193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3" y="232281"/>
                  </a:lnTo>
                  <a:lnTo>
                    <a:pt x="23219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6AC1D9E-6C3B-6416-11C4-ED8038EB4E10}"/>
                </a:ext>
              </a:extLst>
            </p:cNvPr>
            <p:cNvSpPr/>
            <p:nvPr/>
          </p:nvSpPr>
          <p:spPr>
            <a:xfrm>
              <a:off x="6206555" y="224166"/>
              <a:ext cx="232189" cy="232284"/>
            </a:xfrm>
            <a:custGeom>
              <a:avLst/>
              <a:gdLst>
                <a:gd name="connsiteX0" fmla="*/ 232190 w 232189"/>
                <a:gd name="connsiteY0" fmla="*/ 0 h 232284"/>
                <a:gd name="connsiteX1" fmla="*/ 0 w 232189"/>
                <a:gd name="connsiteY1" fmla="*/ 0 h 232284"/>
                <a:gd name="connsiteX2" fmla="*/ 0 w 232189"/>
                <a:gd name="connsiteY2" fmla="*/ 232284 h 232284"/>
                <a:gd name="connsiteX3" fmla="*/ 232190 w 232189"/>
                <a:gd name="connsiteY3" fmla="*/ 232284 h 232284"/>
                <a:gd name="connsiteX4" fmla="*/ 232190 w 232189"/>
                <a:gd name="connsiteY4" fmla="*/ 0 h 23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4">
                  <a:moveTo>
                    <a:pt x="232190" y="0"/>
                  </a:moveTo>
                  <a:lnTo>
                    <a:pt x="0" y="0"/>
                  </a:lnTo>
                  <a:lnTo>
                    <a:pt x="0" y="232284"/>
                  </a:lnTo>
                  <a:lnTo>
                    <a:pt x="232190" y="232284"/>
                  </a:lnTo>
                  <a:lnTo>
                    <a:pt x="232190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A765BC0-0CF8-4A48-1217-B98CE87D7B80}"/>
                </a:ext>
              </a:extLst>
            </p:cNvPr>
            <p:cNvSpPr/>
            <p:nvPr/>
          </p:nvSpPr>
          <p:spPr>
            <a:xfrm>
              <a:off x="9987025" y="3418408"/>
              <a:ext cx="232197" cy="232280"/>
            </a:xfrm>
            <a:custGeom>
              <a:avLst/>
              <a:gdLst>
                <a:gd name="connsiteX0" fmla="*/ 232198 w 232197"/>
                <a:gd name="connsiteY0" fmla="*/ 0 h 232280"/>
                <a:gd name="connsiteX1" fmla="*/ 0 w 232197"/>
                <a:gd name="connsiteY1" fmla="*/ 0 h 232280"/>
                <a:gd name="connsiteX2" fmla="*/ 0 w 232197"/>
                <a:gd name="connsiteY2" fmla="*/ 232281 h 232280"/>
                <a:gd name="connsiteX3" fmla="*/ 232198 w 232197"/>
                <a:gd name="connsiteY3" fmla="*/ 232281 h 232280"/>
                <a:gd name="connsiteX4" fmla="*/ 232198 w 232197"/>
                <a:gd name="connsiteY4" fmla="*/ 0 h 2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7" h="232280">
                  <a:moveTo>
                    <a:pt x="232198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8" y="232281"/>
                  </a:lnTo>
                  <a:lnTo>
                    <a:pt x="232198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9D196F8-7037-CADD-4957-F70C7AA66501}"/>
                </a:ext>
              </a:extLst>
            </p:cNvPr>
            <p:cNvSpPr/>
            <p:nvPr/>
          </p:nvSpPr>
          <p:spPr>
            <a:xfrm>
              <a:off x="8569229" y="6295866"/>
              <a:ext cx="232189" cy="232289"/>
            </a:xfrm>
            <a:custGeom>
              <a:avLst/>
              <a:gdLst>
                <a:gd name="connsiteX0" fmla="*/ 232189 w 232189"/>
                <a:gd name="connsiteY0" fmla="*/ 0 h 232289"/>
                <a:gd name="connsiteX1" fmla="*/ 0 w 232189"/>
                <a:gd name="connsiteY1" fmla="*/ 0 h 232289"/>
                <a:gd name="connsiteX2" fmla="*/ 0 w 232189"/>
                <a:gd name="connsiteY2" fmla="*/ 232289 h 232289"/>
                <a:gd name="connsiteX3" fmla="*/ 232189 w 232189"/>
                <a:gd name="connsiteY3" fmla="*/ 232289 h 232289"/>
                <a:gd name="connsiteX4" fmla="*/ 232189 w 232189"/>
                <a:gd name="connsiteY4" fmla="*/ 0 h 23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9">
                  <a:moveTo>
                    <a:pt x="232189" y="0"/>
                  </a:moveTo>
                  <a:lnTo>
                    <a:pt x="0" y="0"/>
                  </a:lnTo>
                  <a:lnTo>
                    <a:pt x="0" y="232289"/>
                  </a:lnTo>
                  <a:lnTo>
                    <a:pt x="232189" y="232289"/>
                  </a:lnTo>
                  <a:lnTo>
                    <a:pt x="232189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54C9017-1DD2-3007-138D-243C8A7BACF9}"/>
                </a:ext>
              </a:extLst>
            </p:cNvPr>
            <p:cNvSpPr/>
            <p:nvPr/>
          </p:nvSpPr>
          <p:spPr>
            <a:xfrm>
              <a:off x="4214761" y="5985965"/>
              <a:ext cx="358101" cy="194639"/>
            </a:xfrm>
            <a:custGeom>
              <a:avLst/>
              <a:gdLst>
                <a:gd name="connsiteX0" fmla="*/ 358101 w 358101"/>
                <a:gd name="connsiteY0" fmla="*/ 0 h 194639"/>
                <a:gd name="connsiteX1" fmla="*/ 162566 w 358101"/>
                <a:gd name="connsiteY1" fmla="*/ 0 h 194639"/>
                <a:gd name="connsiteX2" fmla="*/ 0 w 358101"/>
                <a:gd name="connsiteY2" fmla="*/ 194639 h 194639"/>
                <a:gd name="connsiteX3" fmla="*/ 195543 w 358101"/>
                <a:gd name="connsiteY3" fmla="*/ 194639 h 194639"/>
                <a:gd name="connsiteX4" fmla="*/ 358101 w 358101"/>
                <a:gd name="connsiteY4" fmla="*/ 0 h 19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101" h="194639">
                  <a:moveTo>
                    <a:pt x="358101" y="0"/>
                  </a:moveTo>
                  <a:lnTo>
                    <a:pt x="162566" y="0"/>
                  </a:lnTo>
                  <a:lnTo>
                    <a:pt x="0" y="194639"/>
                  </a:lnTo>
                  <a:lnTo>
                    <a:pt x="195543" y="194639"/>
                  </a:lnTo>
                  <a:lnTo>
                    <a:pt x="358101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4" name="Layer 4">
            <a:extLst>
              <a:ext uri="{FF2B5EF4-FFF2-40B4-BE49-F238E27FC236}">
                <a16:creationId xmlns:a16="http://schemas.microsoft.com/office/drawing/2014/main" id="{815DFD62-DAF0-BF85-18D8-B3D02150F9DA}"/>
              </a:ext>
            </a:extLst>
          </p:cNvPr>
          <p:cNvGrpSpPr/>
          <p:nvPr userDrawn="1"/>
        </p:nvGrpSpPr>
        <p:grpSpPr>
          <a:xfrm>
            <a:off x="3060435" y="3432536"/>
            <a:ext cx="5534118" cy="5515218"/>
            <a:chOff x="3931781" y="980282"/>
            <a:chExt cx="5534118" cy="5515218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928976-CD65-1138-48A3-EAC01CE71675}"/>
                </a:ext>
              </a:extLst>
            </p:cNvPr>
            <p:cNvSpPr/>
            <p:nvPr/>
          </p:nvSpPr>
          <p:spPr>
            <a:xfrm>
              <a:off x="4551283" y="5276746"/>
              <a:ext cx="2197869" cy="1120265"/>
            </a:xfrm>
            <a:custGeom>
              <a:avLst/>
              <a:gdLst>
                <a:gd name="connsiteX0" fmla="*/ 0 w 2197869"/>
                <a:gd name="connsiteY0" fmla="*/ 0 h 1120265"/>
                <a:gd name="connsiteX1" fmla="*/ 2197869 w 2197869"/>
                <a:gd name="connsiteY1" fmla="*/ 1120265 h 1120265"/>
                <a:gd name="connsiteX2" fmla="*/ 0 w 2197869"/>
                <a:gd name="connsiteY2" fmla="*/ 0 h 112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869" h="1120265">
                  <a:moveTo>
                    <a:pt x="0" y="0"/>
                  </a:moveTo>
                  <a:cubicBezTo>
                    <a:pt x="511165" y="703791"/>
                    <a:pt x="1328236" y="1120265"/>
                    <a:pt x="2197869" y="1120265"/>
                  </a:cubicBezTo>
                  <a:cubicBezTo>
                    <a:pt x="1328236" y="1120265"/>
                    <a:pt x="511165" y="703791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E88C1D-7172-9D57-FB84-8F3A62AE281B}"/>
                </a:ext>
              </a:extLst>
            </p:cNvPr>
            <p:cNvSpPr/>
            <p:nvPr/>
          </p:nvSpPr>
          <p:spPr>
            <a:xfrm>
              <a:off x="7360279" y="2617313"/>
              <a:ext cx="2105620" cy="3710079"/>
            </a:xfrm>
            <a:custGeom>
              <a:avLst/>
              <a:gdLst>
                <a:gd name="connsiteX0" fmla="*/ 0 w 2105620"/>
                <a:gd name="connsiteY0" fmla="*/ 3710080 h 3710079"/>
                <a:gd name="connsiteX1" fmla="*/ 2105621 w 2105620"/>
                <a:gd name="connsiteY1" fmla="*/ 1061928 h 3710079"/>
                <a:gd name="connsiteX2" fmla="*/ 1889667 w 2105620"/>
                <a:gd name="connsiteY2" fmla="*/ 0 h 3710079"/>
                <a:gd name="connsiteX3" fmla="*/ 2105621 w 2105620"/>
                <a:gd name="connsiteY3" fmla="*/ 1061928 h 3710079"/>
                <a:gd name="connsiteX4" fmla="*/ 0 w 2105620"/>
                <a:gd name="connsiteY4" fmla="*/ 3710080 h 37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5620" h="3710079">
                  <a:moveTo>
                    <a:pt x="0" y="3710080"/>
                  </a:moveTo>
                  <a:cubicBezTo>
                    <a:pt x="1232515" y="3425387"/>
                    <a:pt x="2105621" y="2327388"/>
                    <a:pt x="2105621" y="1061928"/>
                  </a:cubicBezTo>
                  <a:cubicBezTo>
                    <a:pt x="2105621" y="697039"/>
                    <a:pt x="2032174" y="335887"/>
                    <a:pt x="1889667" y="0"/>
                  </a:cubicBezTo>
                  <a:cubicBezTo>
                    <a:pt x="2032174" y="335887"/>
                    <a:pt x="2105621" y="697039"/>
                    <a:pt x="2105621" y="1061928"/>
                  </a:cubicBezTo>
                  <a:cubicBezTo>
                    <a:pt x="2105621" y="2327388"/>
                    <a:pt x="1232515" y="3425387"/>
                    <a:pt x="0" y="371008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E6B54-EE7F-FA78-5A88-11843C7871D1}"/>
                </a:ext>
              </a:extLst>
            </p:cNvPr>
            <p:cNvSpPr/>
            <p:nvPr/>
          </p:nvSpPr>
          <p:spPr>
            <a:xfrm>
              <a:off x="4047482" y="980282"/>
              <a:ext cx="3939749" cy="2480917"/>
            </a:xfrm>
            <a:custGeom>
              <a:avLst/>
              <a:gdLst>
                <a:gd name="connsiteX0" fmla="*/ 3939750 w 3939749"/>
                <a:gd name="connsiteY0" fmla="*/ 296223 h 2480917"/>
                <a:gd name="connsiteX1" fmla="*/ 2706377 w 3939749"/>
                <a:gd name="connsiteY1" fmla="*/ 0 h 2480917"/>
                <a:gd name="connsiteX2" fmla="*/ 0 w 3939749"/>
                <a:gd name="connsiteY2" fmla="*/ 2480917 h 2480917"/>
                <a:gd name="connsiteX3" fmla="*/ 2706377 w 3939749"/>
                <a:gd name="connsiteY3" fmla="*/ 0 h 2480917"/>
                <a:gd name="connsiteX4" fmla="*/ 3939750 w 3939749"/>
                <a:gd name="connsiteY4" fmla="*/ 296223 h 24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749" h="2480917">
                  <a:moveTo>
                    <a:pt x="3939750" y="296223"/>
                  </a:moveTo>
                  <a:cubicBezTo>
                    <a:pt x="3557740" y="101502"/>
                    <a:pt x="3135106" y="0"/>
                    <a:pt x="2706377" y="0"/>
                  </a:cubicBezTo>
                  <a:cubicBezTo>
                    <a:pt x="1297749" y="0"/>
                    <a:pt x="122770" y="1077087"/>
                    <a:pt x="0" y="2480917"/>
                  </a:cubicBezTo>
                  <a:cubicBezTo>
                    <a:pt x="122770" y="1077087"/>
                    <a:pt x="1297749" y="0"/>
                    <a:pt x="2706377" y="0"/>
                  </a:cubicBezTo>
                  <a:cubicBezTo>
                    <a:pt x="3135106" y="0"/>
                    <a:pt x="3557740" y="101502"/>
                    <a:pt x="3939750" y="29622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4CA2E16-BC3B-253C-DBA7-9CED8D1C90DB}"/>
                </a:ext>
              </a:extLst>
            </p:cNvPr>
            <p:cNvSpPr/>
            <p:nvPr/>
          </p:nvSpPr>
          <p:spPr>
            <a:xfrm>
              <a:off x="9005672" y="2247962"/>
              <a:ext cx="243260" cy="243348"/>
            </a:xfrm>
            <a:custGeom>
              <a:avLst/>
              <a:gdLst>
                <a:gd name="connsiteX0" fmla="*/ 121630 w 243260"/>
                <a:gd name="connsiteY0" fmla="*/ 243349 h 243348"/>
                <a:gd name="connsiteX1" fmla="*/ 243261 w 243260"/>
                <a:gd name="connsiteY1" fmla="*/ 121678 h 243348"/>
                <a:gd name="connsiteX2" fmla="*/ 121630 w 243260"/>
                <a:gd name="connsiteY2" fmla="*/ 0 h 243348"/>
                <a:gd name="connsiteX3" fmla="*/ 0 w 243260"/>
                <a:gd name="connsiteY3" fmla="*/ 121678 h 243348"/>
                <a:gd name="connsiteX4" fmla="*/ 121630 w 243260"/>
                <a:gd name="connsiteY4" fmla="*/ 243349 h 2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8">
                  <a:moveTo>
                    <a:pt x="121630" y="243349"/>
                  </a:moveTo>
                  <a:cubicBezTo>
                    <a:pt x="188802" y="243349"/>
                    <a:pt x="243261" y="188877"/>
                    <a:pt x="243261" y="121678"/>
                  </a:cubicBezTo>
                  <a:cubicBezTo>
                    <a:pt x="243261" y="54472"/>
                    <a:pt x="188802" y="0"/>
                    <a:pt x="121630" y="0"/>
                  </a:cubicBezTo>
                  <a:cubicBezTo>
                    <a:pt x="54458" y="0"/>
                    <a:pt x="0" y="54472"/>
                    <a:pt x="0" y="121678"/>
                  </a:cubicBezTo>
                  <a:cubicBezTo>
                    <a:pt x="0" y="188877"/>
                    <a:pt x="54458" y="243349"/>
                    <a:pt x="121630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CCEFC55-AD36-00BA-2EAC-A4C656FE94DF}"/>
                </a:ext>
              </a:extLst>
            </p:cNvPr>
            <p:cNvSpPr/>
            <p:nvPr/>
          </p:nvSpPr>
          <p:spPr>
            <a:xfrm>
              <a:off x="3931781" y="3659075"/>
              <a:ext cx="243257" cy="243356"/>
            </a:xfrm>
            <a:custGeom>
              <a:avLst/>
              <a:gdLst>
                <a:gd name="connsiteX0" fmla="*/ 121629 w 243257"/>
                <a:gd name="connsiteY0" fmla="*/ 243357 h 243356"/>
                <a:gd name="connsiteX1" fmla="*/ 243258 w 243257"/>
                <a:gd name="connsiteY1" fmla="*/ 121679 h 243356"/>
                <a:gd name="connsiteX2" fmla="*/ 121629 w 243257"/>
                <a:gd name="connsiteY2" fmla="*/ 0 h 243356"/>
                <a:gd name="connsiteX3" fmla="*/ 0 w 243257"/>
                <a:gd name="connsiteY3" fmla="*/ 121679 h 243356"/>
                <a:gd name="connsiteX4" fmla="*/ 121629 w 243257"/>
                <a:gd name="connsiteY4" fmla="*/ 243357 h 2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7" h="243356">
                  <a:moveTo>
                    <a:pt x="121629" y="243357"/>
                  </a:moveTo>
                  <a:cubicBezTo>
                    <a:pt x="188802" y="243357"/>
                    <a:pt x="243258" y="188877"/>
                    <a:pt x="243258" y="121679"/>
                  </a:cubicBezTo>
                  <a:cubicBezTo>
                    <a:pt x="243258" y="54480"/>
                    <a:pt x="188802" y="0"/>
                    <a:pt x="121629" y="0"/>
                  </a:cubicBezTo>
                  <a:cubicBezTo>
                    <a:pt x="54455" y="0"/>
                    <a:pt x="0" y="54480"/>
                    <a:pt x="0" y="121679"/>
                  </a:cubicBezTo>
                  <a:cubicBezTo>
                    <a:pt x="0" y="188877"/>
                    <a:pt x="54455" y="243357"/>
                    <a:pt x="121629" y="243357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A0DA5F-8BDD-1FA8-7931-2A2AA1E13C42}"/>
                </a:ext>
              </a:extLst>
            </p:cNvPr>
            <p:cNvSpPr/>
            <p:nvPr/>
          </p:nvSpPr>
          <p:spPr>
            <a:xfrm>
              <a:off x="6918190" y="6252151"/>
              <a:ext cx="243260" cy="243349"/>
            </a:xfrm>
            <a:custGeom>
              <a:avLst/>
              <a:gdLst>
                <a:gd name="connsiteX0" fmla="*/ 121631 w 243260"/>
                <a:gd name="connsiteY0" fmla="*/ 243349 h 243349"/>
                <a:gd name="connsiteX1" fmla="*/ 243261 w 243260"/>
                <a:gd name="connsiteY1" fmla="*/ 121670 h 243349"/>
                <a:gd name="connsiteX2" fmla="*/ 121631 w 243260"/>
                <a:gd name="connsiteY2" fmla="*/ 0 h 243349"/>
                <a:gd name="connsiteX3" fmla="*/ 0 w 243260"/>
                <a:gd name="connsiteY3" fmla="*/ 121670 h 243349"/>
                <a:gd name="connsiteX4" fmla="*/ 121631 w 243260"/>
                <a:gd name="connsiteY4" fmla="*/ 243349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9">
                  <a:moveTo>
                    <a:pt x="121631" y="243349"/>
                  </a:moveTo>
                  <a:cubicBezTo>
                    <a:pt x="188803" y="243349"/>
                    <a:pt x="243261" y="188877"/>
                    <a:pt x="243261" y="121670"/>
                  </a:cubicBezTo>
                  <a:cubicBezTo>
                    <a:pt x="243261" y="54472"/>
                    <a:pt x="188803" y="0"/>
                    <a:pt x="121631" y="0"/>
                  </a:cubicBezTo>
                  <a:cubicBezTo>
                    <a:pt x="54458" y="0"/>
                    <a:pt x="0" y="54472"/>
                    <a:pt x="0" y="121670"/>
                  </a:cubicBezTo>
                  <a:cubicBezTo>
                    <a:pt x="0" y="188877"/>
                    <a:pt x="54458" y="243349"/>
                    <a:pt x="121631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3" name="Layer 3 ">
            <a:extLst>
              <a:ext uri="{FF2B5EF4-FFF2-40B4-BE49-F238E27FC236}">
                <a16:creationId xmlns:a16="http://schemas.microsoft.com/office/drawing/2014/main" id="{15AE2866-4A9C-09CB-C175-36CBD86D2C60}"/>
              </a:ext>
            </a:extLst>
          </p:cNvPr>
          <p:cNvGrpSpPr/>
          <p:nvPr userDrawn="1"/>
        </p:nvGrpSpPr>
        <p:grpSpPr>
          <a:xfrm>
            <a:off x="3740679" y="3998232"/>
            <a:ext cx="4238597" cy="4266525"/>
            <a:chOff x="4612025" y="1545978"/>
            <a:chExt cx="4238597" cy="426652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A2A8BD9-423B-B18B-785A-D5F94C6125E5}"/>
                </a:ext>
              </a:extLst>
            </p:cNvPr>
            <p:cNvSpPr/>
            <p:nvPr/>
          </p:nvSpPr>
          <p:spPr>
            <a:xfrm>
              <a:off x="8353798" y="4012961"/>
              <a:ext cx="496824" cy="1065834"/>
            </a:xfrm>
            <a:custGeom>
              <a:avLst/>
              <a:gdLst>
                <a:gd name="connsiteX0" fmla="*/ 0 w 496824"/>
                <a:gd name="connsiteY0" fmla="*/ 1065834 h 1065834"/>
                <a:gd name="connsiteX1" fmla="*/ 496825 w 496824"/>
                <a:gd name="connsiteY1" fmla="*/ 0 h 1065834"/>
                <a:gd name="connsiteX2" fmla="*/ 0 w 496824"/>
                <a:gd name="connsiteY2" fmla="*/ 1065834 h 10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824" h="1065834">
                  <a:moveTo>
                    <a:pt x="0" y="1065834"/>
                  </a:moveTo>
                  <a:cubicBezTo>
                    <a:pt x="262168" y="764140"/>
                    <a:pt x="434294" y="394830"/>
                    <a:pt x="496825" y="0"/>
                  </a:cubicBezTo>
                  <a:cubicBezTo>
                    <a:pt x="434294" y="394830"/>
                    <a:pt x="262168" y="764140"/>
                    <a:pt x="0" y="1065834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273398B-DF22-5F8F-DF05-9E7C11F0D9C2}"/>
                </a:ext>
              </a:extLst>
            </p:cNvPr>
            <p:cNvSpPr/>
            <p:nvPr/>
          </p:nvSpPr>
          <p:spPr>
            <a:xfrm>
              <a:off x="6301099" y="5468394"/>
              <a:ext cx="1604759" cy="344109"/>
            </a:xfrm>
            <a:custGeom>
              <a:avLst/>
              <a:gdLst>
                <a:gd name="connsiteX0" fmla="*/ 0 w 1604759"/>
                <a:gd name="connsiteY0" fmla="*/ 297518 h 344109"/>
                <a:gd name="connsiteX1" fmla="*/ 443355 w 1604759"/>
                <a:gd name="connsiteY1" fmla="*/ 344110 h 344109"/>
                <a:gd name="connsiteX2" fmla="*/ 1604760 w 1604759"/>
                <a:gd name="connsiteY2" fmla="*/ 0 h 344109"/>
                <a:gd name="connsiteX3" fmla="*/ 443355 w 1604759"/>
                <a:gd name="connsiteY3" fmla="*/ 344110 h 344109"/>
                <a:gd name="connsiteX4" fmla="*/ 0 w 1604759"/>
                <a:gd name="connsiteY4" fmla="*/ 297518 h 3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759" h="344109">
                  <a:moveTo>
                    <a:pt x="0" y="297518"/>
                  </a:moveTo>
                  <a:cubicBezTo>
                    <a:pt x="145751" y="328481"/>
                    <a:pt x="294344" y="344110"/>
                    <a:pt x="443355" y="344110"/>
                  </a:cubicBezTo>
                  <a:cubicBezTo>
                    <a:pt x="855604" y="344110"/>
                    <a:pt x="1259021" y="224565"/>
                    <a:pt x="1604760" y="0"/>
                  </a:cubicBezTo>
                  <a:cubicBezTo>
                    <a:pt x="1259021" y="224565"/>
                    <a:pt x="855604" y="344110"/>
                    <a:pt x="443355" y="344110"/>
                  </a:cubicBezTo>
                  <a:cubicBezTo>
                    <a:pt x="294344" y="344110"/>
                    <a:pt x="145751" y="328481"/>
                    <a:pt x="0" y="297518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96CF2F4-5E38-8786-75DA-93680E7733CA}"/>
                </a:ext>
              </a:extLst>
            </p:cNvPr>
            <p:cNvSpPr/>
            <p:nvPr/>
          </p:nvSpPr>
          <p:spPr>
            <a:xfrm>
              <a:off x="4612025" y="2279694"/>
              <a:ext cx="761730" cy="3033720"/>
            </a:xfrm>
            <a:custGeom>
              <a:avLst/>
              <a:gdLst>
                <a:gd name="connsiteX0" fmla="*/ 523061 w 761730"/>
                <a:gd name="connsiteY0" fmla="*/ 0 h 3033720"/>
                <a:gd name="connsiteX1" fmla="*/ 0 w 761730"/>
                <a:gd name="connsiteY1" fmla="*/ 1399555 h 3033720"/>
                <a:gd name="connsiteX2" fmla="*/ 761730 w 761730"/>
                <a:gd name="connsiteY2" fmla="*/ 3033721 h 3033720"/>
                <a:gd name="connsiteX3" fmla="*/ 0 w 761730"/>
                <a:gd name="connsiteY3" fmla="*/ 1399555 h 3033720"/>
                <a:gd name="connsiteX4" fmla="*/ 523061 w 761730"/>
                <a:gd name="connsiteY4" fmla="*/ 0 h 30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30" h="3033720">
                  <a:moveTo>
                    <a:pt x="523061" y="0"/>
                  </a:moveTo>
                  <a:cubicBezTo>
                    <a:pt x="185763" y="388184"/>
                    <a:pt x="0" y="885205"/>
                    <a:pt x="0" y="1399555"/>
                  </a:cubicBezTo>
                  <a:cubicBezTo>
                    <a:pt x="0" y="2030132"/>
                    <a:pt x="278869" y="2628429"/>
                    <a:pt x="761730" y="3033721"/>
                  </a:cubicBezTo>
                  <a:cubicBezTo>
                    <a:pt x="278869" y="2628429"/>
                    <a:pt x="0" y="2030132"/>
                    <a:pt x="0" y="1399555"/>
                  </a:cubicBezTo>
                  <a:cubicBezTo>
                    <a:pt x="0" y="885205"/>
                    <a:pt x="185763" y="388184"/>
                    <a:pt x="523061" y="0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A4B51EF-334E-4572-26C6-2D1A5418F16A}"/>
                </a:ext>
              </a:extLst>
            </p:cNvPr>
            <p:cNvSpPr/>
            <p:nvPr/>
          </p:nvSpPr>
          <p:spPr>
            <a:xfrm>
              <a:off x="6015122" y="1545978"/>
              <a:ext cx="2757421" cy="1474044"/>
            </a:xfrm>
            <a:custGeom>
              <a:avLst/>
              <a:gdLst>
                <a:gd name="connsiteX0" fmla="*/ 2757422 w 2757421"/>
                <a:gd name="connsiteY0" fmla="*/ 1474045 h 1474044"/>
                <a:gd name="connsiteX1" fmla="*/ 729333 w 2757421"/>
                <a:gd name="connsiteY1" fmla="*/ 0 h 1474044"/>
                <a:gd name="connsiteX2" fmla="*/ 0 w 2757421"/>
                <a:gd name="connsiteY2" fmla="*/ 128643 h 1474044"/>
                <a:gd name="connsiteX3" fmla="*/ 729333 w 2757421"/>
                <a:gd name="connsiteY3" fmla="*/ 0 h 1474044"/>
                <a:gd name="connsiteX4" fmla="*/ 2757422 w 2757421"/>
                <a:gd name="connsiteY4" fmla="*/ 1474045 h 14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21" h="1474044">
                  <a:moveTo>
                    <a:pt x="2757422" y="1474045"/>
                  </a:moveTo>
                  <a:cubicBezTo>
                    <a:pt x="2471926" y="595093"/>
                    <a:pt x="1653155" y="0"/>
                    <a:pt x="729333" y="0"/>
                  </a:cubicBezTo>
                  <a:cubicBezTo>
                    <a:pt x="480581" y="0"/>
                    <a:pt x="233742" y="43535"/>
                    <a:pt x="0" y="128643"/>
                  </a:cubicBezTo>
                  <a:cubicBezTo>
                    <a:pt x="233742" y="43535"/>
                    <a:pt x="480581" y="0"/>
                    <a:pt x="729333" y="0"/>
                  </a:cubicBezTo>
                  <a:cubicBezTo>
                    <a:pt x="1653155" y="0"/>
                    <a:pt x="2471926" y="595093"/>
                    <a:pt x="2757422" y="1474045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D11B32F-4029-F892-7CD4-EA98F9C34DCA}"/>
                </a:ext>
              </a:extLst>
            </p:cNvPr>
            <p:cNvSpPr/>
            <p:nvPr/>
          </p:nvSpPr>
          <p:spPr>
            <a:xfrm>
              <a:off x="8037850" y="5138049"/>
              <a:ext cx="244126" cy="215270"/>
            </a:xfrm>
            <a:custGeom>
              <a:avLst/>
              <a:gdLst>
                <a:gd name="connsiteX0" fmla="*/ 122063 w 244126"/>
                <a:gd name="connsiteY0" fmla="*/ 0 h 215270"/>
                <a:gd name="connsiteX1" fmla="*/ 244127 w 244126"/>
                <a:gd name="connsiteY1" fmla="*/ 215271 h 215270"/>
                <a:gd name="connsiteX2" fmla="*/ 0 w 244126"/>
                <a:gd name="connsiteY2" fmla="*/ 215271 h 215270"/>
                <a:gd name="connsiteX3" fmla="*/ 122063 w 244126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6" h="215270">
                  <a:moveTo>
                    <a:pt x="122063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2" name="Layer 2">
            <a:extLst>
              <a:ext uri="{FF2B5EF4-FFF2-40B4-BE49-F238E27FC236}">
                <a16:creationId xmlns:a16="http://schemas.microsoft.com/office/drawing/2014/main" id="{C377E693-A0E1-97DA-8D83-FB206814A522}"/>
              </a:ext>
            </a:extLst>
          </p:cNvPr>
          <p:cNvGrpSpPr/>
          <p:nvPr userDrawn="1"/>
        </p:nvGrpSpPr>
        <p:grpSpPr>
          <a:xfrm>
            <a:off x="4426176" y="4595000"/>
            <a:ext cx="2747420" cy="2983957"/>
            <a:chOff x="5297522" y="2142746"/>
            <a:chExt cx="2747420" cy="2983957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BD54C4-8297-3A35-D202-248E221534D8}"/>
                </a:ext>
              </a:extLst>
            </p:cNvPr>
            <p:cNvSpPr/>
            <p:nvPr/>
          </p:nvSpPr>
          <p:spPr>
            <a:xfrm>
              <a:off x="6110156" y="4313765"/>
              <a:ext cx="1934786" cy="812938"/>
            </a:xfrm>
            <a:custGeom>
              <a:avLst/>
              <a:gdLst>
                <a:gd name="connsiteX0" fmla="*/ 0 w 1934786"/>
                <a:gd name="connsiteY0" fmla="*/ 666452 h 812938"/>
                <a:gd name="connsiteX1" fmla="*/ 634282 w 1934786"/>
                <a:gd name="connsiteY1" fmla="*/ 812939 h 812938"/>
                <a:gd name="connsiteX2" fmla="*/ 1934786 w 1934786"/>
                <a:gd name="connsiteY2" fmla="*/ 0 h 812938"/>
                <a:gd name="connsiteX3" fmla="*/ 634282 w 1934786"/>
                <a:gd name="connsiteY3" fmla="*/ 812939 h 812938"/>
                <a:gd name="connsiteX4" fmla="*/ 0 w 1934786"/>
                <a:gd name="connsiteY4" fmla="*/ 666452 h 8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4786" h="812938">
                  <a:moveTo>
                    <a:pt x="0" y="666452"/>
                  </a:moveTo>
                  <a:cubicBezTo>
                    <a:pt x="197561" y="762832"/>
                    <a:pt x="414480" y="812939"/>
                    <a:pt x="634282" y="812939"/>
                  </a:cubicBezTo>
                  <a:cubicBezTo>
                    <a:pt x="1187477" y="812939"/>
                    <a:pt x="1692244" y="497405"/>
                    <a:pt x="1934786" y="0"/>
                  </a:cubicBezTo>
                  <a:cubicBezTo>
                    <a:pt x="1692244" y="497405"/>
                    <a:pt x="1187477" y="812939"/>
                    <a:pt x="634282" y="812939"/>
                  </a:cubicBezTo>
                  <a:cubicBezTo>
                    <a:pt x="414480" y="812939"/>
                    <a:pt x="197561" y="762832"/>
                    <a:pt x="0" y="666452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3982EE-3926-05FE-4250-137C63A971D6}"/>
                </a:ext>
              </a:extLst>
            </p:cNvPr>
            <p:cNvSpPr/>
            <p:nvPr/>
          </p:nvSpPr>
          <p:spPr>
            <a:xfrm>
              <a:off x="5297522" y="2268830"/>
              <a:ext cx="1121432" cy="2340842"/>
            </a:xfrm>
            <a:custGeom>
              <a:avLst/>
              <a:gdLst>
                <a:gd name="connsiteX0" fmla="*/ 1121433 w 1121432"/>
                <a:gd name="connsiteY0" fmla="*/ 0 h 2340842"/>
                <a:gd name="connsiteX1" fmla="*/ 0 w 1121432"/>
                <a:gd name="connsiteY1" fmla="*/ 1410394 h 2340842"/>
                <a:gd name="connsiteX2" fmla="*/ 338516 w 1121432"/>
                <a:gd name="connsiteY2" fmla="*/ 2340842 h 2340842"/>
                <a:gd name="connsiteX3" fmla="*/ 0 w 1121432"/>
                <a:gd name="connsiteY3" fmla="*/ 1410394 h 2340842"/>
                <a:gd name="connsiteX4" fmla="*/ 1121433 w 1121432"/>
                <a:gd name="connsiteY4" fmla="*/ 0 h 23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432" h="2340842">
                  <a:moveTo>
                    <a:pt x="1121433" y="0"/>
                  </a:moveTo>
                  <a:cubicBezTo>
                    <a:pt x="464983" y="151620"/>
                    <a:pt x="0" y="736414"/>
                    <a:pt x="0" y="1410394"/>
                  </a:cubicBezTo>
                  <a:cubicBezTo>
                    <a:pt x="0" y="1750703"/>
                    <a:pt x="119849" y="2080132"/>
                    <a:pt x="338516" y="2340842"/>
                  </a:cubicBezTo>
                  <a:cubicBezTo>
                    <a:pt x="119849" y="2080132"/>
                    <a:pt x="0" y="1750703"/>
                    <a:pt x="0" y="1410394"/>
                  </a:cubicBezTo>
                  <a:cubicBezTo>
                    <a:pt x="0" y="736414"/>
                    <a:pt x="464983" y="151620"/>
                    <a:pt x="1121433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DDBBF9E-5417-F832-19A0-D3279EA40CFF}"/>
                </a:ext>
              </a:extLst>
            </p:cNvPr>
            <p:cNvSpPr/>
            <p:nvPr/>
          </p:nvSpPr>
          <p:spPr>
            <a:xfrm>
              <a:off x="7020521" y="2258335"/>
              <a:ext cx="614729" cy="280254"/>
            </a:xfrm>
            <a:custGeom>
              <a:avLst/>
              <a:gdLst>
                <a:gd name="connsiteX0" fmla="*/ 614730 w 614729"/>
                <a:gd name="connsiteY0" fmla="*/ 280254 h 280254"/>
                <a:gd name="connsiteX1" fmla="*/ 0 w 614729"/>
                <a:gd name="connsiteY1" fmla="*/ 0 h 280254"/>
                <a:gd name="connsiteX2" fmla="*/ 614730 w 614729"/>
                <a:gd name="connsiteY2" fmla="*/ 280254 h 28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729" h="280254">
                  <a:moveTo>
                    <a:pt x="614730" y="280254"/>
                  </a:moveTo>
                  <a:cubicBezTo>
                    <a:pt x="434792" y="139620"/>
                    <a:pt x="224149" y="43584"/>
                    <a:pt x="0" y="0"/>
                  </a:cubicBezTo>
                  <a:cubicBezTo>
                    <a:pt x="224149" y="43584"/>
                    <a:pt x="434792" y="139620"/>
                    <a:pt x="614730" y="280254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B19079D-B90F-CA99-B3BC-C6714FD7D333}"/>
                </a:ext>
              </a:extLst>
            </p:cNvPr>
            <p:cNvSpPr/>
            <p:nvPr/>
          </p:nvSpPr>
          <p:spPr>
            <a:xfrm>
              <a:off x="5715482" y="4675988"/>
              <a:ext cx="244135" cy="215270"/>
            </a:xfrm>
            <a:custGeom>
              <a:avLst/>
              <a:gdLst>
                <a:gd name="connsiteX0" fmla="*/ 122072 w 244135"/>
                <a:gd name="connsiteY0" fmla="*/ 0 h 215270"/>
                <a:gd name="connsiteX1" fmla="*/ 244135 w 244135"/>
                <a:gd name="connsiteY1" fmla="*/ 215271 h 215270"/>
                <a:gd name="connsiteX2" fmla="*/ 0 w 244135"/>
                <a:gd name="connsiteY2" fmla="*/ 215271 h 215270"/>
                <a:gd name="connsiteX3" fmla="*/ 122072 w 244135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0">
                  <a:moveTo>
                    <a:pt x="122072" y="0"/>
                  </a:moveTo>
                  <a:lnTo>
                    <a:pt x="244135" y="215271"/>
                  </a:lnTo>
                  <a:lnTo>
                    <a:pt x="0" y="215271"/>
                  </a:lnTo>
                  <a:lnTo>
                    <a:pt x="122072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59ED8A1C-48B7-4119-8650-67A859F6046B}"/>
                </a:ext>
              </a:extLst>
            </p:cNvPr>
            <p:cNvSpPr/>
            <p:nvPr/>
          </p:nvSpPr>
          <p:spPr>
            <a:xfrm>
              <a:off x="6608836" y="2142746"/>
              <a:ext cx="244135" cy="215271"/>
            </a:xfrm>
            <a:custGeom>
              <a:avLst/>
              <a:gdLst>
                <a:gd name="connsiteX0" fmla="*/ 122063 w 244135"/>
                <a:gd name="connsiteY0" fmla="*/ 215271 h 215271"/>
                <a:gd name="connsiteX1" fmla="*/ 0 w 244135"/>
                <a:gd name="connsiteY1" fmla="*/ 0 h 215271"/>
                <a:gd name="connsiteX2" fmla="*/ 244135 w 244135"/>
                <a:gd name="connsiteY2" fmla="*/ 0 h 215271"/>
                <a:gd name="connsiteX3" fmla="*/ 122063 w 244135"/>
                <a:gd name="connsiteY3" fmla="*/ 215271 h 2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1">
                  <a:moveTo>
                    <a:pt x="122063" y="215271"/>
                  </a:moveTo>
                  <a:lnTo>
                    <a:pt x="0" y="0"/>
                  </a:lnTo>
                  <a:lnTo>
                    <a:pt x="244135" y="0"/>
                  </a:lnTo>
                  <a:lnTo>
                    <a:pt x="122063" y="215271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Layer 1">
            <a:extLst>
              <a:ext uri="{FF2B5EF4-FFF2-40B4-BE49-F238E27FC236}">
                <a16:creationId xmlns:a16="http://schemas.microsoft.com/office/drawing/2014/main" id="{9AD61DE6-1CF4-A1B2-D033-68D10AED1B13}"/>
              </a:ext>
            </a:extLst>
          </p:cNvPr>
          <p:cNvGrpSpPr/>
          <p:nvPr userDrawn="1"/>
        </p:nvGrpSpPr>
        <p:grpSpPr>
          <a:xfrm>
            <a:off x="4852078" y="5282321"/>
            <a:ext cx="1796463" cy="1698315"/>
            <a:chOff x="5723424" y="2830067"/>
            <a:chExt cx="1796463" cy="169831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FFF8D6-0D5A-C259-1787-B60CC0341826}"/>
                </a:ext>
              </a:extLst>
            </p:cNvPr>
            <p:cNvSpPr/>
            <p:nvPr/>
          </p:nvSpPr>
          <p:spPr>
            <a:xfrm>
              <a:off x="5951994" y="3983543"/>
              <a:ext cx="1567893" cy="544839"/>
            </a:xfrm>
            <a:custGeom>
              <a:avLst/>
              <a:gdLst>
                <a:gd name="connsiteX0" fmla="*/ 0 w 1567893"/>
                <a:gd name="connsiteY0" fmla="*/ 0 h 544839"/>
                <a:gd name="connsiteX1" fmla="*/ 792444 w 1567893"/>
                <a:gd name="connsiteY1" fmla="*/ 544839 h 544839"/>
                <a:gd name="connsiteX2" fmla="*/ 1567893 w 1567893"/>
                <a:gd name="connsiteY2" fmla="*/ 41074 h 544839"/>
                <a:gd name="connsiteX3" fmla="*/ 792444 w 1567893"/>
                <a:gd name="connsiteY3" fmla="*/ 544839 h 544839"/>
                <a:gd name="connsiteX4" fmla="*/ 0 w 1567893"/>
                <a:gd name="connsiteY4" fmla="*/ 0 h 54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893" h="544839">
                  <a:moveTo>
                    <a:pt x="0" y="0"/>
                  </a:moveTo>
                  <a:cubicBezTo>
                    <a:pt x="125937" y="328203"/>
                    <a:pt x="441019" y="544839"/>
                    <a:pt x="792444" y="544839"/>
                  </a:cubicBezTo>
                  <a:cubicBezTo>
                    <a:pt x="1127692" y="544839"/>
                    <a:pt x="1431523" y="347461"/>
                    <a:pt x="1567893" y="41074"/>
                  </a:cubicBezTo>
                  <a:cubicBezTo>
                    <a:pt x="1431523" y="347461"/>
                    <a:pt x="1127692" y="544839"/>
                    <a:pt x="792444" y="544839"/>
                  </a:cubicBezTo>
                  <a:cubicBezTo>
                    <a:pt x="441019" y="544839"/>
                    <a:pt x="125937" y="328203"/>
                    <a:pt x="0" y="0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17AFAB-8481-22C6-C3BD-AFCFE52F7E0E}"/>
                </a:ext>
              </a:extLst>
            </p:cNvPr>
            <p:cNvSpPr/>
            <p:nvPr/>
          </p:nvSpPr>
          <p:spPr>
            <a:xfrm>
              <a:off x="5946797" y="2830067"/>
              <a:ext cx="1525225" cy="558726"/>
            </a:xfrm>
            <a:custGeom>
              <a:avLst/>
              <a:gdLst>
                <a:gd name="connsiteX0" fmla="*/ 1525225 w 1525225"/>
                <a:gd name="connsiteY0" fmla="*/ 411807 h 558726"/>
                <a:gd name="connsiteX1" fmla="*/ 797641 w 1525225"/>
                <a:gd name="connsiteY1" fmla="*/ 0 h 558726"/>
                <a:gd name="connsiteX2" fmla="*/ 0 w 1525225"/>
                <a:gd name="connsiteY2" fmla="*/ 558727 h 558726"/>
                <a:gd name="connsiteX3" fmla="*/ 797641 w 1525225"/>
                <a:gd name="connsiteY3" fmla="*/ 0 h 558726"/>
                <a:gd name="connsiteX4" fmla="*/ 1525225 w 1525225"/>
                <a:gd name="connsiteY4" fmla="*/ 411807 h 55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25" h="558726">
                  <a:moveTo>
                    <a:pt x="1525225" y="411807"/>
                  </a:moveTo>
                  <a:cubicBezTo>
                    <a:pt x="1371761" y="156295"/>
                    <a:pt x="1095613" y="0"/>
                    <a:pt x="797641" y="0"/>
                  </a:cubicBezTo>
                  <a:cubicBezTo>
                    <a:pt x="440798" y="0"/>
                    <a:pt x="122055" y="223273"/>
                    <a:pt x="0" y="558727"/>
                  </a:cubicBezTo>
                  <a:cubicBezTo>
                    <a:pt x="122055" y="223273"/>
                    <a:pt x="440798" y="0"/>
                    <a:pt x="797641" y="0"/>
                  </a:cubicBezTo>
                  <a:cubicBezTo>
                    <a:pt x="1095613" y="0"/>
                    <a:pt x="1371761" y="156295"/>
                    <a:pt x="1525225" y="411807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FC50752-DBBE-B211-DC7E-C3ECD587202D}"/>
                </a:ext>
              </a:extLst>
            </p:cNvPr>
            <p:cNvSpPr/>
            <p:nvPr/>
          </p:nvSpPr>
          <p:spPr>
            <a:xfrm>
              <a:off x="5723424" y="3556475"/>
              <a:ext cx="244127" cy="215270"/>
            </a:xfrm>
            <a:custGeom>
              <a:avLst/>
              <a:gdLst>
                <a:gd name="connsiteX0" fmla="*/ 122064 w 244127"/>
                <a:gd name="connsiteY0" fmla="*/ 0 h 215270"/>
                <a:gd name="connsiteX1" fmla="*/ 244127 w 244127"/>
                <a:gd name="connsiteY1" fmla="*/ 215271 h 215270"/>
                <a:gd name="connsiteX2" fmla="*/ 0 w 244127"/>
                <a:gd name="connsiteY2" fmla="*/ 215271 h 215270"/>
                <a:gd name="connsiteX3" fmla="*/ 122064 w 244127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7" h="215270">
                  <a:moveTo>
                    <a:pt x="122064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4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7C9FD43-E2A1-4A2F-F525-FCD1AC3BF913}"/>
                </a:ext>
              </a:extLst>
            </p:cNvPr>
            <p:cNvSpPr/>
            <p:nvPr/>
          </p:nvSpPr>
          <p:spPr>
            <a:xfrm>
              <a:off x="6334520" y="3243337"/>
              <a:ext cx="707816" cy="838959"/>
            </a:xfrm>
            <a:custGeom>
              <a:avLst/>
              <a:gdLst>
                <a:gd name="connsiteX0" fmla="*/ 707817 w 707816"/>
                <a:gd name="connsiteY0" fmla="*/ 723523 h 838959"/>
                <a:gd name="connsiteX1" fmla="*/ 59628 w 707816"/>
                <a:gd name="connsiteY1" fmla="*/ 649368 h 838959"/>
                <a:gd name="connsiteX2" fmla="*/ 373729 w 707816"/>
                <a:gd name="connsiteY2" fmla="*/ 0 h 838959"/>
                <a:gd name="connsiteX3" fmla="*/ 299302 w 707816"/>
                <a:gd name="connsiteY3" fmla="*/ 504468 h 838959"/>
                <a:gd name="connsiteX4" fmla="*/ 707817 w 707816"/>
                <a:gd name="connsiteY4" fmla="*/ 723523 h 83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816" h="838959">
                  <a:moveTo>
                    <a:pt x="707817" y="723523"/>
                  </a:moveTo>
                  <a:cubicBezTo>
                    <a:pt x="591293" y="863732"/>
                    <a:pt x="243928" y="915555"/>
                    <a:pt x="59628" y="649368"/>
                  </a:cubicBezTo>
                  <a:cubicBezTo>
                    <a:pt x="-81564" y="445443"/>
                    <a:pt x="29894" y="24350"/>
                    <a:pt x="373729" y="0"/>
                  </a:cubicBezTo>
                  <a:cubicBezTo>
                    <a:pt x="194601" y="207032"/>
                    <a:pt x="235643" y="375555"/>
                    <a:pt x="299302" y="504468"/>
                  </a:cubicBezTo>
                  <a:cubicBezTo>
                    <a:pt x="381998" y="671929"/>
                    <a:pt x="612684" y="750040"/>
                    <a:pt x="707817" y="723523"/>
                  </a:cubicBezTo>
                  <a:close/>
                </a:path>
              </a:pathLst>
            </a:custGeom>
            <a:solidFill>
              <a:srgbClr val="AE95D9"/>
            </a:solidFill>
            <a:ln w="8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6FD40E1-8251-913E-5D07-FFC7A5DB685D}"/>
                </a:ext>
              </a:extLst>
            </p:cNvPr>
            <p:cNvSpPr/>
            <p:nvPr/>
          </p:nvSpPr>
          <p:spPr>
            <a:xfrm>
              <a:off x="7005667" y="3270311"/>
              <a:ext cx="8170" cy="408986"/>
            </a:xfrm>
            <a:custGeom>
              <a:avLst/>
              <a:gdLst>
                <a:gd name="connsiteX0" fmla="*/ 0 w 8170"/>
                <a:gd name="connsiteY0" fmla="*/ 0 h 408986"/>
                <a:gd name="connsiteX1" fmla="*/ 0 w 8170"/>
                <a:gd name="connsiteY1" fmla="*/ 408987 h 4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" h="408986">
                  <a:moveTo>
                    <a:pt x="0" y="0"/>
                  </a:moveTo>
                  <a:lnTo>
                    <a:pt x="0" y="40898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3FC5623-36C4-A38E-718F-3AFFFA69F0D7}"/>
                </a:ext>
              </a:extLst>
            </p:cNvPr>
            <p:cNvSpPr/>
            <p:nvPr/>
          </p:nvSpPr>
          <p:spPr>
            <a:xfrm>
              <a:off x="6861125" y="3330194"/>
              <a:ext cx="289082" cy="289204"/>
            </a:xfrm>
            <a:custGeom>
              <a:avLst/>
              <a:gdLst>
                <a:gd name="connsiteX0" fmla="*/ 0 w 289082"/>
                <a:gd name="connsiteY0" fmla="*/ 0 h 289204"/>
                <a:gd name="connsiteX1" fmla="*/ 289083 w 289082"/>
                <a:gd name="connsiteY1" fmla="*/ 289205 h 28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204">
                  <a:moveTo>
                    <a:pt x="0" y="0"/>
                  </a:moveTo>
                  <a:lnTo>
                    <a:pt x="289083" y="289205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D3F205-C461-E48C-3D73-13631C8C7482}"/>
                </a:ext>
              </a:extLst>
            </p:cNvPr>
            <p:cNvSpPr/>
            <p:nvPr/>
          </p:nvSpPr>
          <p:spPr>
            <a:xfrm>
              <a:off x="6801274" y="3474800"/>
              <a:ext cx="408825" cy="8174"/>
            </a:xfrm>
            <a:custGeom>
              <a:avLst/>
              <a:gdLst>
                <a:gd name="connsiteX0" fmla="*/ 408826 w 408825"/>
                <a:gd name="connsiteY0" fmla="*/ 0 h 8174"/>
                <a:gd name="connsiteX1" fmla="*/ 0 w 408825"/>
                <a:gd name="connsiteY1" fmla="*/ 0 h 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825" h="8174">
                  <a:moveTo>
                    <a:pt x="408826" y="0"/>
                  </a:moveTo>
                  <a:lnTo>
                    <a:pt x="0" y="0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EB228CE-4E63-C096-DDC3-62021B0ADB7D}"/>
                </a:ext>
              </a:extLst>
            </p:cNvPr>
            <p:cNvSpPr/>
            <p:nvPr/>
          </p:nvSpPr>
          <p:spPr>
            <a:xfrm>
              <a:off x="6861133" y="3330202"/>
              <a:ext cx="289082" cy="289196"/>
            </a:xfrm>
            <a:custGeom>
              <a:avLst/>
              <a:gdLst>
                <a:gd name="connsiteX0" fmla="*/ 289083 w 289082"/>
                <a:gd name="connsiteY0" fmla="*/ 0 h 289196"/>
                <a:gd name="connsiteX1" fmla="*/ 0 w 289082"/>
                <a:gd name="connsiteY1" fmla="*/ 289197 h 28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196">
                  <a:moveTo>
                    <a:pt x="289083" y="0"/>
                  </a:moveTo>
                  <a:lnTo>
                    <a:pt x="0" y="28919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8" name="Title 97">
            <a:extLst>
              <a:ext uri="{FF2B5EF4-FFF2-40B4-BE49-F238E27FC236}">
                <a16:creationId xmlns:a16="http://schemas.microsoft.com/office/drawing/2014/main" id="{A9D42F7A-69B8-1F35-BB74-C57E01FC0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1038307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BD840A0B-E05C-81F2-BF4C-C357A6266A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1040162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38114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Stat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C1A4AF1-58CE-9664-9D2E-AADD6B2837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5" name="Layer 5">
            <a:extLst>
              <a:ext uri="{FF2B5EF4-FFF2-40B4-BE49-F238E27FC236}">
                <a16:creationId xmlns:a16="http://schemas.microsoft.com/office/drawing/2014/main" id="{39EF1F52-36B2-B6D9-4E6D-6D6B10FF328C}"/>
              </a:ext>
            </a:extLst>
          </p:cNvPr>
          <p:cNvGrpSpPr/>
          <p:nvPr userDrawn="1"/>
        </p:nvGrpSpPr>
        <p:grpSpPr>
          <a:xfrm>
            <a:off x="2507674" y="2676420"/>
            <a:ext cx="6840202" cy="6821779"/>
            <a:chOff x="3379020" y="224166"/>
            <a:chExt cx="6840202" cy="6821779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5A0B91F-B298-05E3-3EED-B40F7941FDD2}"/>
                </a:ext>
              </a:extLst>
            </p:cNvPr>
            <p:cNvSpPr/>
            <p:nvPr/>
          </p:nvSpPr>
          <p:spPr>
            <a:xfrm>
              <a:off x="9979467" y="2751236"/>
              <a:ext cx="97608" cy="459453"/>
            </a:xfrm>
            <a:custGeom>
              <a:avLst/>
              <a:gdLst>
                <a:gd name="connsiteX0" fmla="*/ 97608 w 97608"/>
                <a:gd name="connsiteY0" fmla="*/ 459453 h 459453"/>
                <a:gd name="connsiteX1" fmla="*/ 0 w 97608"/>
                <a:gd name="connsiteY1" fmla="*/ 0 h 459453"/>
                <a:gd name="connsiteX2" fmla="*/ 97608 w 97608"/>
                <a:gd name="connsiteY2" fmla="*/ 459453 h 459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608" h="459453">
                  <a:moveTo>
                    <a:pt x="97608" y="459453"/>
                  </a:moveTo>
                  <a:cubicBezTo>
                    <a:pt x="75784" y="304204"/>
                    <a:pt x="43207" y="150696"/>
                    <a:pt x="0" y="0"/>
                  </a:cubicBezTo>
                  <a:cubicBezTo>
                    <a:pt x="43207" y="150696"/>
                    <a:pt x="75784" y="304204"/>
                    <a:pt x="97608" y="45945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9F7D20E-1B41-B61E-0FC0-593633249A97}"/>
                </a:ext>
              </a:extLst>
            </p:cNvPr>
            <p:cNvSpPr/>
            <p:nvPr/>
          </p:nvSpPr>
          <p:spPr>
            <a:xfrm>
              <a:off x="8952333" y="3855440"/>
              <a:ext cx="1152858" cy="2364726"/>
            </a:xfrm>
            <a:custGeom>
              <a:avLst/>
              <a:gdLst>
                <a:gd name="connsiteX0" fmla="*/ 0 w 1152858"/>
                <a:gd name="connsiteY0" fmla="*/ 2364727 h 2364726"/>
                <a:gd name="connsiteX1" fmla="*/ 1152858 w 1152858"/>
                <a:gd name="connsiteY1" fmla="*/ 0 h 2364726"/>
                <a:gd name="connsiteX2" fmla="*/ 0 w 1152858"/>
                <a:gd name="connsiteY2" fmla="*/ 2364727 h 236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2858" h="2364726">
                  <a:moveTo>
                    <a:pt x="0" y="2364727"/>
                  </a:moveTo>
                  <a:cubicBezTo>
                    <a:pt x="689043" y="1765506"/>
                    <a:pt x="1105092" y="912049"/>
                    <a:pt x="1152858" y="0"/>
                  </a:cubicBezTo>
                  <a:cubicBezTo>
                    <a:pt x="1105092" y="912049"/>
                    <a:pt x="689043" y="1765506"/>
                    <a:pt x="0" y="2364727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B811EDC-FA82-ED9A-FE22-7951210813B7}"/>
                </a:ext>
              </a:extLst>
            </p:cNvPr>
            <p:cNvSpPr/>
            <p:nvPr/>
          </p:nvSpPr>
          <p:spPr>
            <a:xfrm>
              <a:off x="4626512" y="6295645"/>
              <a:ext cx="3800610" cy="750300"/>
            </a:xfrm>
            <a:custGeom>
              <a:avLst/>
              <a:gdLst>
                <a:gd name="connsiteX0" fmla="*/ 0 w 3800610"/>
                <a:gd name="connsiteY0" fmla="*/ 0 h 750300"/>
                <a:gd name="connsiteX1" fmla="*/ 2117910 w 3800610"/>
                <a:gd name="connsiteY1" fmla="*/ 750301 h 750300"/>
                <a:gd name="connsiteX2" fmla="*/ 3800611 w 3800610"/>
                <a:gd name="connsiteY2" fmla="*/ 299234 h 750300"/>
                <a:gd name="connsiteX3" fmla="*/ 2117910 w 3800610"/>
                <a:gd name="connsiteY3" fmla="*/ 750301 h 750300"/>
                <a:gd name="connsiteX4" fmla="*/ 0 w 3800610"/>
                <a:gd name="connsiteY4" fmla="*/ 0 h 75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610" h="750300">
                  <a:moveTo>
                    <a:pt x="0" y="0"/>
                  </a:moveTo>
                  <a:cubicBezTo>
                    <a:pt x="599205" y="485504"/>
                    <a:pt x="1346873" y="750301"/>
                    <a:pt x="2117910" y="750301"/>
                  </a:cubicBezTo>
                  <a:cubicBezTo>
                    <a:pt x="2708658" y="750301"/>
                    <a:pt x="3289005" y="594766"/>
                    <a:pt x="3800611" y="299234"/>
                  </a:cubicBezTo>
                  <a:cubicBezTo>
                    <a:pt x="3289005" y="594766"/>
                    <a:pt x="2708658" y="750301"/>
                    <a:pt x="2117910" y="750301"/>
                  </a:cubicBezTo>
                  <a:cubicBezTo>
                    <a:pt x="1346873" y="750301"/>
                    <a:pt x="599205" y="485504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CCFB853-05DD-8CD7-3D15-D673706AA867}"/>
                </a:ext>
              </a:extLst>
            </p:cNvPr>
            <p:cNvSpPr/>
            <p:nvPr/>
          </p:nvSpPr>
          <p:spPr>
            <a:xfrm>
              <a:off x="3379020" y="2418039"/>
              <a:ext cx="787354" cy="3425338"/>
            </a:xfrm>
            <a:custGeom>
              <a:avLst/>
              <a:gdLst>
                <a:gd name="connsiteX0" fmla="*/ 245055 w 787354"/>
                <a:gd name="connsiteY0" fmla="*/ 0 h 3425338"/>
                <a:gd name="connsiteX1" fmla="*/ 0 w 787354"/>
                <a:gd name="connsiteY1" fmla="*/ 1261210 h 3425338"/>
                <a:gd name="connsiteX2" fmla="*/ 787355 w 787354"/>
                <a:gd name="connsiteY2" fmla="*/ 3425338 h 3425338"/>
                <a:gd name="connsiteX3" fmla="*/ 0 w 787354"/>
                <a:gd name="connsiteY3" fmla="*/ 1261210 h 3425338"/>
                <a:gd name="connsiteX4" fmla="*/ 245055 w 787354"/>
                <a:gd name="connsiteY4" fmla="*/ 0 h 34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354" h="3425338">
                  <a:moveTo>
                    <a:pt x="245055" y="0"/>
                  </a:moveTo>
                  <a:cubicBezTo>
                    <a:pt x="83198" y="400772"/>
                    <a:pt x="0" y="828960"/>
                    <a:pt x="0" y="1261210"/>
                  </a:cubicBezTo>
                  <a:cubicBezTo>
                    <a:pt x="0" y="2052724"/>
                    <a:pt x="278766" y="2818949"/>
                    <a:pt x="787355" y="3425338"/>
                  </a:cubicBezTo>
                  <a:cubicBezTo>
                    <a:pt x="278766" y="2818949"/>
                    <a:pt x="0" y="2052724"/>
                    <a:pt x="0" y="1261210"/>
                  </a:cubicBezTo>
                  <a:cubicBezTo>
                    <a:pt x="0" y="828960"/>
                    <a:pt x="83198" y="400772"/>
                    <a:pt x="245055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4C0CD01-3443-4577-CD02-7D88CAFC7387}"/>
                </a:ext>
              </a:extLst>
            </p:cNvPr>
            <p:cNvSpPr/>
            <p:nvPr/>
          </p:nvSpPr>
          <p:spPr>
            <a:xfrm>
              <a:off x="3921950" y="386069"/>
              <a:ext cx="2122766" cy="1459518"/>
            </a:xfrm>
            <a:custGeom>
              <a:avLst/>
              <a:gdLst>
                <a:gd name="connsiteX0" fmla="*/ 2122767 w 2122766"/>
                <a:gd name="connsiteY0" fmla="*/ 0 h 1459518"/>
                <a:gd name="connsiteX1" fmla="*/ 0 w 2122766"/>
                <a:gd name="connsiteY1" fmla="*/ 1459519 h 145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2766" h="1459518">
                  <a:moveTo>
                    <a:pt x="2122767" y="0"/>
                  </a:moveTo>
                  <a:cubicBezTo>
                    <a:pt x="1249718" y="185653"/>
                    <a:pt x="486124" y="710648"/>
                    <a:pt x="0" y="1459519"/>
                  </a:cubicBezTo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CA6F235A-A08C-BDF2-092F-C71789F3B54C}"/>
                </a:ext>
              </a:extLst>
            </p:cNvPr>
            <p:cNvSpPr/>
            <p:nvPr/>
          </p:nvSpPr>
          <p:spPr>
            <a:xfrm>
              <a:off x="6626967" y="312507"/>
              <a:ext cx="2280704" cy="787667"/>
            </a:xfrm>
            <a:custGeom>
              <a:avLst/>
              <a:gdLst>
                <a:gd name="connsiteX0" fmla="*/ 2280705 w 2280704"/>
                <a:gd name="connsiteY0" fmla="*/ 787668 h 787667"/>
                <a:gd name="connsiteX1" fmla="*/ 117455 w 2280704"/>
                <a:gd name="connsiteY1" fmla="*/ 0 h 787667"/>
                <a:gd name="connsiteX2" fmla="*/ 0 w 2280704"/>
                <a:gd name="connsiteY2" fmla="*/ 2053 h 787667"/>
                <a:gd name="connsiteX3" fmla="*/ 117455 w 2280704"/>
                <a:gd name="connsiteY3" fmla="*/ 0 h 787667"/>
                <a:gd name="connsiteX4" fmla="*/ 2280705 w 2280704"/>
                <a:gd name="connsiteY4" fmla="*/ 787668 h 7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704" h="787667">
                  <a:moveTo>
                    <a:pt x="2280705" y="787668"/>
                  </a:moveTo>
                  <a:cubicBezTo>
                    <a:pt x="1674596" y="278876"/>
                    <a:pt x="908674" y="0"/>
                    <a:pt x="117455" y="0"/>
                  </a:cubicBezTo>
                  <a:cubicBezTo>
                    <a:pt x="78301" y="0"/>
                    <a:pt x="39138" y="685"/>
                    <a:pt x="0" y="2053"/>
                  </a:cubicBezTo>
                  <a:cubicBezTo>
                    <a:pt x="39138" y="685"/>
                    <a:pt x="78301" y="0"/>
                    <a:pt x="117455" y="0"/>
                  </a:cubicBezTo>
                  <a:cubicBezTo>
                    <a:pt x="908674" y="0"/>
                    <a:pt x="1674596" y="278876"/>
                    <a:pt x="2280705" y="787668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45B3A66-2C5B-7B7F-0F41-F7FD12DA8E80}"/>
                </a:ext>
              </a:extLst>
            </p:cNvPr>
            <p:cNvSpPr/>
            <p:nvPr/>
          </p:nvSpPr>
          <p:spPr>
            <a:xfrm>
              <a:off x="3643388" y="2048990"/>
              <a:ext cx="232192" cy="232281"/>
            </a:xfrm>
            <a:custGeom>
              <a:avLst/>
              <a:gdLst>
                <a:gd name="connsiteX0" fmla="*/ 232193 w 232192"/>
                <a:gd name="connsiteY0" fmla="*/ 0 h 232281"/>
                <a:gd name="connsiteX1" fmla="*/ 0 w 232192"/>
                <a:gd name="connsiteY1" fmla="*/ 0 h 232281"/>
                <a:gd name="connsiteX2" fmla="*/ 0 w 232192"/>
                <a:gd name="connsiteY2" fmla="*/ 232281 h 232281"/>
                <a:gd name="connsiteX3" fmla="*/ 232193 w 232192"/>
                <a:gd name="connsiteY3" fmla="*/ 232281 h 232281"/>
                <a:gd name="connsiteX4" fmla="*/ 232193 w 232192"/>
                <a:gd name="connsiteY4" fmla="*/ 0 h 2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2" h="232281">
                  <a:moveTo>
                    <a:pt x="232193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3" y="232281"/>
                  </a:lnTo>
                  <a:lnTo>
                    <a:pt x="23219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86AC1D9E-6C3B-6416-11C4-ED8038EB4E10}"/>
                </a:ext>
              </a:extLst>
            </p:cNvPr>
            <p:cNvSpPr/>
            <p:nvPr/>
          </p:nvSpPr>
          <p:spPr>
            <a:xfrm>
              <a:off x="6206555" y="224166"/>
              <a:ext cx="232189" cy="232284"/>
            </a:xfrm>
            <a:custGeom>
              <a:avLst/>
              <a:gdLst>
                <a:gd name="connsiteX0" fmla="*/ 232190 w 232189"/>
                <a:gd name="connsiteY0" fmla="*/ 0 h 232284"/>
                <a:gd name="connsiteX1" fmla="*/ 0 w 232189"/>
                <a:gd name="connsiteY1" fmla="*/ 0 h 232284"/>
                <a:gd name="connsiteX2" fmla="*/ 0 w 232189"/>
                <a:gd name="connsiteY2" fmla="*/ 232284 h 232284"/>
                <a:gd name="connsiteX3" fmla="*/ 232190 w 232189"/>
                <a:gd name="connsiteY3" fmla="*/ 232284 h 232284"/>
                <a:gd name="connsiteX4" fmla="*/ 232190 w 232189"/>
                <a:gd name="connsiteY4" fmla="*/ 0 h 23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4">
                  <a:moveTo>
                    <a:pt x="232190" y="0"/>
                  </a:moveTo>
                  <a:lnTo>
                    <a:pt x="0" y="0"/>
                  </a:lnTo>
                  <a:lnTo>
                    <a:pt x="0" y="232284"/>
                  </a:lnTo>
                  <a:lnTo>
                    <a:pt x="232190" y="232284"/>
                  </a:lnTo>
                  <a:lnTo>
                    <a:pt x="232190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9A765BC0-0CF8-4A48-1217-B98CE87D7B80}"/>
                </a:ext>
              </a:extLst>
            </p:cNvPr>
            <p:cNvSpPr/>
            <p:nvPr/>
          </p:nvSpPr>
          <p:spPr>
            <a:xfrm>
              <a:off x="9987025" y="3418408"/>
              <a:ext cx="232197" cy="232280"/>
            </a:xfrm>
            <a:custGeom>
              <a:avLst/>
              <a:gdLst>
                <a:gd name="connsiteX0" fmla="*/ 232198 w 232197"/>
                <a:gd name="connsiteY0" fmla="*/ 0 h 232280"/>
                <a:gd name="connsiteX1" fmla="*/ 0 w 232197"/>
                <a:gd name="connsiteY1" fmla="*/ 0 h 232280"/>
                <a:gd name="connsiteX2" fmla="*/ 0 w 232197"/>
                <a:gd name="connsiteY2" fmla="*/ 232281 h 232280"/>
                <a:gd name="connsiteX3" fmla="*/ 232198 w 232197"/>
                <a:gd name="connsiteY3" fmla="*/ 232281 h 232280"/>
                <a:gd name="connsiteX4" fmla="*/ 232198 w 232197"/>
                <a:gd name="connsiteY4" fmla="*/ 0 h 23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97" h="232280">
                  <a:moveTo>
                    <a:pt x="232198" y="0"/>
                  </a:moveTo>
                  <a:lnTo>
                    <a:pt x="0" y="0"/>
                  </a:lnTo>
                  <a:lnTo>
                    <a:pt x="0" y="232281"/>
                  </a:lnTo>
                  <a:lnTo>
                    <a:pt x="232198" y="232281"/>
                  </a:lnTo>
                  <a:lnTo>
                    <a:pt x="232198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9D196F8-7037-CADD-4957-F70C7AA66501}"/>
                </a:ext>
              </a:extLst>
            </p:cNvPr>
            <p:cNvSpPr/>
            <p:nvPr/>
          </p:nvSpPr>
          <p:spPr>
            <a:xfrm>
              <a:off x="8569229" y="6295866"/>
              <a:ext cx="232189" cy="232289"/>
            </a:xfrm>
            <a:custGeom>
              <a:avLst/>
              <a:gdLst>
                <a:gd name="connsiteX0" fmla="*/ 232189 w 232189"/>
                <a:gd name="connsiteY0" fmla="*/ 0 h 232289"/>
                <a:gd name="connsiteX1" fmla="*/ 0 w 232189"/>
                <a:gd name="connsiteY1" fmla="*/ 0 h 232289"/>
                <a:gd name="connsiteX2" fmla="*/ 0 w 232189"/>
                <a:gd name="connsiteY2" fmla="*/ 232289 h 232289"/>
                <a:gd name="connsiteX3" fmla="*/ 232189 w 232189"/>
                <a:gd name="connsiteY3" fmla="*/ 232289 h 232289"/>
                <a:gd name="connsiteX4" fmla="*/ 232189 w 232189"/>
                <a:gd name="connsiteY4" fmla="*/ 0 h 232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189" h="232289">
                  <a:moveTo>
                    <a:pt x="232189" y="0"/>
                  </a:moveTo>
                  <a:lnTo>
                    <a:pt x="0" y="0"/>
                  </a:lnTo>
                  <a:lnTo>
                    <a:pt x="0" y="232289"/>
                  </a:lnTo>
                  <a:lnTo>
                    <a:pt x="232189" y="232289"/>
                  </a:lnTo>
                  <a:lnTo>
                    <a:pt x="232189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54C9017-1DD2-3007-138D-243C8A7BACF9}"/>
                </a:ext>
              </a:extLst>
            </p:cNvPr>
            <p:cNvSpPr/>
            <p:nvPr/>
          </p:nvSpPr>
          <p:spPr>
            <a:xfrm>
              <a:off x="4214761" y="5985965"/>
              <a:ext cx="358101" cy="194639"/>
            </a:xfrm>
            <a:custGeom>
              <a:avLst/>
              <a:gdLst>
                <a:gd name="connsiteX0" fmla="*/ 358101 w 358101"/>
                <a:gd name="connsiteY0" fmla="*/ 0 h 194639"/>
                <a:gd name="connsiteX1" fmla="*/ 162566 w 358101"/>
                <a:gd name="connsiteY1" fmla="*/ 0 h 194639"/>
                <a:gd name="connsiteX2" fmla="*/ 0 w 358101"/>
                <a:gd name="connsiteY2" fmla="*/ 194639 h 194639"/>
                <a:gd name="connsiteX3" fmla="*/ 195543 w 358101"/>
                <a:gd name="connsiteY3" fmla="*/ 194639 h 194639"/>
                <a:gd name="connsiteX4" fmla="*/ 358101 w 358101"/>
                <a:gd name="connsiteY4" fmla="*/ 0 h 19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101" h="194639">
                  <a:moveTo>
                    <a:pt x="358101" y="0"/>
                  </a:moveTo>
                  <a:lnTo>
                    <a:pt x="162566" y="0"/>
                  </a:lnTo>
                  <a:lnTo>
                    <a:pt x="0" y="194639"/>
                  </a:lnTo>
                  <a:lnTo>
                    <a:pt x="195543" y="194639"/>
                  </a:lnTo>
                  <a:lnTo>
                    <a:pt x="358101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4" name="Layer 4">
            <a:extLst>
              <a:ext uri="{FF2B5EF4-FFF2-40B4-BE49-F238E27FC236}">
                <a16:creationId xmlns:a16="http://schemas.microsoft.com/office/drawing/2014/main" id="{815DFD62-DAF0-BF85-18D8-B3D02150F9DA}"/>
              </a:ext>
            </a:extLst>
          </p:cNvPr>
          <p:cNvGrpSpPr/>
          <p:nvPr userDrawn="1"/>
        </p:nvGrpSpPr>
        <p:grpSpPr>
          <a:xfrm>
            <a:off x="3060435" y="3432536"/>
            <a:ext cx="5534118" cy="5515218"/>
            <a:chOff x="3931781" y="980282"/>
            <a:chExt cx="5534118" cy="5515218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04928976-CD65-1138-48A3-EAC01CE71675}"/>
                </a:ext>
              </a:extLst>
            </p:cNvPr>
            <p:cNvSpPr/>
            <p:nvPr/>
          </p:nvSpPr>
          <p:spPr>
            <a:xfrm>
              <a:off x="4551283" y="5276746"/>
              <a:ext cx="2197869" cy="1120265"/>
            </a:xfrm>
            <a:custGeom>
              <a:avLst/>
              <a:gdLst>
                <a:gd name="connsiteX0" fmla="*/ 0 w 2197869"/>
                <a:gd name="connsiteY0" fmla="*/ 0 h 1120265"/>
                <a:gd name="connsiteX1" fmla="*/ 2197869 w 2197869"/>
                <a:gd name="connsiteY1" fmla="*/ 1120265 h 1120265"/>
                <a:gd name="connsiteX2" fmla="*/ 0 w 2197869"/>
                <a:gd name="connsiteY2" fmla="*/ 0 h 112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7869" h="1120265">
                  <a:moveTo>
                    <a:pt x="0" y="0"/>
                  </a:moveTo>
                  <a:cubicBezTo>
                    <a:pt x="511165" y="703791"/>
                    <a:pt x="1328236" y="1120265"/>
                    <a:pt x="2197869" y="1120265"/>
                  </a:cubicBezTo>
                  <a:cubicBezTo>
                    <a:pt x="1328236" y="1120265"/>
                    <a:pt x="511165" y="703791"/>
                    <a:pt x="0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1E88C1D-7172-9D57-FB84-8F3A62AE281B}"/>
                </a:ext>
              </a:extLst>
            </p:cNvPr>
            <p:cNvSpPr/>
            <p:nvPr/>
          </p:nvSpPr>
          <p:spPr>
            <a:xfrm>
              <a:off x="7360279" y="2617313"/>
              <a:ext cx="2105620" cy="3710079"/>
            </a:xfrm>
            <a:custGeom>
              <a:avLst/>
              <a:gdLst>
                <a:gd name="connsiteX0" fmla="*/ 0 w 2105620"/>
                <a:gd name="connsiteY0" fmla="*/ 3710080 h 3710079"/>
                <a:gd name="connsiteX1" fmla="*/ 2105621 w 2105620"/>
                <a:gd name="connsiteY1" fmla="*/ 1061928 h 3710079"/>
                <a:gd name="connsiteX2" fmla="*/ 1889667 w 2105620"/>
                <a:gd name="connsiteY2" fmla="*/ 0 h 3710079"/>
                <a:gd name="connsiteX3" fmla="*/ 2105621 w 2105620"/>
                <a:gd name="connsiteY3" fmla="*/ 1061928 h 3710079"/>
                <a:gd name="connsiteX4" fmla="*/ 0 w 2105620"/>
                <a:gd name="connsiteY4" fmla="*/ 3710080 h 371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5620" h="3710079">
                  <a:moveTo>
                    <a:pt x="0" y="3710080"/>
                  </a:moveTo>
                  <a:cubicBezTo>
                    <a:pt x="1232515" y="3425387"/>
                    <a:pt x="2105621" y="2327388"/>
                    <a:pt x="2105621" y="1061928"/>
                  </a:cubicBezTo>
                  <a:cubicBezTo>
                    <a:pt x="2105621" y="697039"/>
                    <a:pt x="2032174" y="335887"/>
                    <a:pt x="1889667" y="0"/>
                  </a:cubicBezTo>
                  <a:cubicBezTo>
                    <a:pt x="2032174" y="335887"/>
                    <a:pt x="2105621" y="697039"/>
                    <a:pt x="2105621" y="1061928"/>
                  </a:cubicBezTo>
                  <a:cubicBezTo>
                    <a:pt x="2105621" y="2327388"/>
                    <a:pt x="1232515" y="3425387"/>
                    <a:pt x="0" y="371008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1BE6B54-EE7F-FA78-5A88-11843C7871D1}"/>
                </a:ext>
              </a:extLst>
            </p:cNvPr>
            <p:cNvSpPr/>
            <p:nvPr/>
          </p:nvSpPr>
          <p:spPr>
            <a:xfrm>
              <a:off x="4047482" y="980282"/>
              <a:ext cx="3939749" cy="2480917"/>
            </a:xfrm>
            <a:custGeom>
              <a:avLst/>
              <a:gdLst>
                <a:gd name="connsiteX0" fmla="*/ 3939750 w 3939749"/>
                <a:gd name="connsiteY0" fmla="*/ 296223 h 2480917"/>
                <a:gd name="connsiteX1" fmla="*/ 2706377 w 3939749"/>
                <a:gd name="connsiteY1" fmla="*/ 0 h 2480917"/>
                <a:gd name="connsiteX2" fmla="*/ 0 w 3939749"/>
                <a:gd name="connsiteY2" fmla="*/ 2480917 h 2480917"/>
                <a:gd name="connsiteX3" fmla="*/ 2706377 w 3939749"/>
                <a:gd name="connsiteY3" fmla="*/ 0 h 2480917"/>
                <a:gd name="connsiteX4" fmla="*/ 3939750 w 3939749"/>
                <a:gd name="connsiteY4" fmla="*/ 296223 h 24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749" h="2480917">
                  <a:moveTo>
                    <a:pt x="3939750" y="296223"/>
                  </a:moveTo>
                  <a:cubicBezTo>
                    <a:pt x="3557740" y="101502"/>
                    <a:pt x="3135106" y="0"/>
                    <a:pt x="2706377" y="0"/>
                  </a:cubicBezTo>
                  <a:cubicBezTo>
                    <a:pt x="1297749" y="0"/>
                    <a:pt x="122770" y="1077087"/>
                    <a:pt x="0" y="2480917"/>
                  </a:cubicBezTo>
                  <a:cubicBezTo>
                    <a:pt x="122770" y="1077087"/>
                    <a:pt x="1297749" y="0"/>
                    <a:pt x="2706377" y="0"/>
                  </a:cubicBezTo>
                  <a:cubicBezTo>
                    <a:pt x="3135106" y="0"/>
                    <a:pt x="3557740" y="101502"/>
                    <a:pt x="3939750" y="296223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4CA2E16-BC3B-253C-DBA7-9CED8D1C90DB}"/>
                </a:ext>
              </a:extLst>
            </p:cNvPr>
            <p:cNvSpPr/>
            <p:nvPr/>
          </p:nvSpPr>
          <p:spPr>
            <a:xfrm>
              <a:off x="9005672" y="2247962"/>
              <a:ext cx="243260" cy="243348"/>
            </a:xfrm>
            <a:custGeom>
              <a:avLst/>
              <a:gdLst>
                <a:gd name="connsiteX0" fmla="*/ 121630 w 243260"/>
                <a:gd name="connsiteY0" fmla="*/ 243349 h 243348"/>
                <a:gd name="connsiteX1" fmla="*/ 243261 w 243260"/>
                <a:gd name="connsiteY1" fmla="*/ 121678 h 243348"/>
                <a:gd name="connsiteX2" fmla="*/ 121630 w 243260"/>
                <a:gd name="connsiteY2" fmla="*/ 0 h 243348"/>
                <a:gd name="connsiteX3" fmla="*/ 0 w 243260"/>
                <a:gd name="connsiteY3" fmla="*/ 121678 h 243348"/>
                <a:gd name="connsiteX4" fmla="*/ 121630 w 243260"/>
                <a:gd name="connsiteY4" fmla="*/ 243349 h 2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8">
                  <a:moveTo>
                    <a:pt x="121630" y="243349"/>
                  </a:moveTo>
                  <a:cubicBezTo>
                    <a:pt x="188802" y="243349"/>
                    <a:pt x="243261" y="188877"/>
                    <a:pt x="243261" y="121678"/>
                  </a:cubicBezTo>
                  <a:cubicBezTo>
                    <a:pt x="243261" y="54472"/>
                    <a:pt x="188802" y="0"/>
                    <a:pt x="121630" y="0"/>
                  </a:cubicBezTo>
                  <a:cubicBezTo>
                    <a:pt x="54458" y="0"/>
                    <a:pt x="0" y="54472"/>
                    <a:pt x="0" y="121678"/>
                  </a:cubicBezTo>
                  <a:cubicBezTo>
                    <a:pt x="0" y="188877"/>
                    <a:pt x="54458" y="243349"/>
                    <a:pt x="121630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CCEFC55-AD36-00BA-2EAC-A4C656FE94DF}"/>
                </a:ext>
              </a:extLst>
            </p:cNvPr>
            <p:cNvSpPr/>
            <p:nvPr/>
          </p:nvSpPr>
          <p:spPr>
            <a:xfrm>
              <a:off x="3931781" y="3659075"/>
              <a:ext cx="243257" cy="243356"/>
            </a:xfrm>
            <a:custGeom>
              <a:avLst/>
              <a:gdLst>
                <a:gd name="connsiteX0" fmla="*/ 121629 w 243257"/>
                <a:gd name="connsiteY0" fmla="*/ 243357 h 243356"/>
                <a:gd name="connsiteX1" fmla="*/ 243258 w 243257"/>
                <a:gd name="connsiteY1" fmla="*/ 121679 h 243356"/>
                <a:gd name="connsiteX2" fmla="*/ 121629 w 243257"/>
                <a:gd name="connsiteY2" fmla="*/ 0 h 243356"/>
                <a:gd name="connsiteX3" fmla="*/ 0 w 243257"/>
                <a:gd name="connsiteY3" fmla="*/ 121679 h 243356"/>
                <a:gd name="connsiteX4" fmla="*/ 121629 w 243257"/>
                <a:gd name="connsiteY4" fmla="*/ 243357 h 24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7" h="243356">
                  <a:moveTo>
                    <a:pt x="121629" y="243357"/>
                  </a:moveTo>
                  <a:cubicBezTo>
                    <a:pt x="188802" y="243357"/>
                    <a:pt x="243258" y="188877"/>
                    <a:pt x="243258" y="121679"/>
                  </a:cubicBezTo>
                  <a:cubicBezTo>
                    <a:pt x="243258" y="54480"/>
                    <a:pt x="188802" y="0"/>
                    <a:pt x="121629" y="0"/>
                  </a:cubicBezTo>
                  <a:cubicBezTo>
                    <a:pt x="54455" y="0"/>
                    <a:pt x="0" y="54480"/>
                    <a:pt x="0" y="121679"/>
                  </a:cubicBezTo>
                  <a:cubicBezTo>
                    <a:pt x="0" y="188877"/>
                    <a:pt x="54455" y="243357"/>
                    <a:pt x="121629" y="243357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0A0DA5F-8BDD-1FA8-7931-2A2AA1E13C42}"/>
                </a:ext>
              </a:extLst>
            </p:cNvPr>
            <p:cNvSpPr/>
            <p:nvPr/>
          </p:nvSpPr>
          <p:spPr>
            <a:xfrm>
              <a:off x="6918190" y="6252151"/>
              <a:ext cx="243260" cy="243349"/>
            </a:xfrm>
            <a:custGeom>
              <a:avLst/>
              <a:gdLst>
                <a:gd name="connsiteX0" fmla="*/ 121631 w 243260"/>
                <a:gd name="connsiteY0" fmla="*/ 243349 h 243349"/>
                <a:gd name="connsiteX1" fmla="*/ 243261 w 243260"/>
                <a:gd name="connsiteY1" fmla="*/ 121670 h 243349"/>
                <a:gd name="connsiteX2" fmla="*/ 121631 w 243260"/>
                <a:gd name="connsiteY2" fmla="*/ 0 h 243349"/>
                <a:gd name="connsiteX3" fmla="*/ 0 w 243260"/>
                <a:gd name="connsiteY3" fmla="*/ 121670 h 243349"/>
                <a:gd name="connsiteX4" fmla="*/ 121631 w 243260"/>
                <a:gd name="connsiteY4" fmla="*/ 243349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60" h="243349">
                  <a:moveTo>
                    <a:pt x="121631" y="243349"/>
                  </a:moveTo>
                  <a:cubicBezTo>
                    <a:pt x="188803" y="243349"/>
                    <a:pt x="243261" y="188877"/>
                    <a:pt x="243261" y="121670"/>
                  </a:cubicBezTo>
                  <a:cubicBezTo>
                    <a:pt x="243261" y="54472"/>
                    <a:pt x="188803" y="0"/>
                    <a:pt x="121631" y="0"/>
                  </a:cubicBezTo>
                  <a:cubicBezTo>
                    <a:pt x="54458" y="0"/>
                    <a:pt x="0" y="54472"/>
                    <a:pt x="0" y="121670"/>
                  </a:cubicBezTo>
                  <a:cubicBezTo>
                    <a:pt x="0" y="188877"/>
                    <a:pt x="54458" y="243349"/>
                    <a:pt x="121631" y="243349"/>
                  </a:cubicBez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3" name="Layer 3 ">
            <a:extLst>
              <a:ext uri="{FF2B5EF4-FFF2-40B4-BE49-F238E27FC236}">
                <a16:creationId xmlns:a16="http://schemas.microsoft.com/office/drawing/2014/main" id="{15AE2866-4A9C-09CB-C175-36CBD86D2C60}"/>
              </a:ext>
            </a:extLst>
          </p:cNvPr>
          <p:cNvGrpSpPr/>
          <p:nvPr userDrawn="1"/>
        </p:nvGrpSpPr>
        <p:grpSpPr>
          <a:xfrm>
            <a:off x="3740679" y="3998232"/>
            <a:ext cx="4238597" cy="4266525"/>
            <a:chOff x="4612025" y="1545978"/>
            <a:chExt cx="4238597" cy="426652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A2A8BD9-423B-B18B-785A-D5F94C6125E5}"/>
                </a:ext>
              </a:extLst>
            </p:cNvPr>
            <p:cNvSpPr/>
            <p:nvPr/>
          </p:nvSpPr>
          <p:spPr>
            <a:xfrm>
              <a:off x="8353798" y="4012961"/>
              <a:ext cx="496824" cy="1065834"/>
            </a:xfrm>
            <a:custGeom>
              <a:avLst/>
              <a:gdLst>
                <a:gd name="connsiteX0" fmla="*/ 0 w 496824"/>
                <a:gd name="connsiteY0" fmla="*/ 1065834 h 1065834"/>
                <a:gd name="connsiteX1" fmla="*/ 496825 w 496824"/>
                <a:gd name="connsiteY1" fmla="*/ 0 h 1065834"/>
                <a:gd name="connsiteX2" fmla="*/ 0 w 496824"/>
                <a:gd name="connsiteY2" fmla="*/ 1065834 h 106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824" h="1065834">
                  <a:moveTo>
                    <a:pt x="0" y="1065834"/>
                  </a:moveTo>
                  <a:cubicBezTo>
                    <a:pt x="262168" y="764140"/>
                    <a:pt x="434294" y="394830"/>
                    <a:pt x="496825" y="0"/>
                  </a:cubicBezTo>
                  <a:cubicBezTo>
                    <a:pt x="434294" y="394830"/>
                    <a:pt x="262168" y="764140"/>
                    <a:pt x="0" y="1065834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273398B-DF22-5F8F-DF05-9E7C11F0D9C2}"/>
                </a:ext>
              </a:extLst>
            </p:cNvPr>
            <p:cNvSpPr/>
            <p:nvPr/>
          </p:nvSpPr>
          <p:spPr>
            <a:xfrm>
              <a:off x="6301099" y="5468394"/>
              <a:ext cx="1604759" cy="344109"/>
            </a:xfrm>
            <a:custGeom>
              <a:avLst/>
              <a:gdLst>
                <a:gd name="connsiteX0" fmla="*/ 0 w 1604759"/>
                <a:gd name="connsiteY0" fmla="*/ 297518 h 344109"/>
                <a:gd name="connsiteX1" fmla="*/ 443355 w 1604759"/>
                <a:gd name="connsiteY1" fmla="*/ 344110 h 344109"/>
                <a:gd name="connsiteX2" fmla="*/ 1604760 w 1604759"/>
                <a:gd name="connsiteY2" fmla="*/ 0 h 344109"/>
                <a:gd name="connsiteX3" fmla="*/ 443355 w 1604759"/>
                <a:gd name="connsiteY3" fmla="*/ 344110 h 344109"/>
                <a:gd name="connsiteX4" fmla="*/ 0 w 1604759"/>
                <a:gd name="connsiteY4" fmla="*/ 297518 h 34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4759" h="344109">
                  <a:moveTo>
                    <a:pt x="0" y="297518"/>
                  </a:moveTo>
                  <a:cubicBezTo>
                    <a:pt x="145751" y="328481"/>
                    <a:pt x="294344" y="344110"/>
                    <a:pt x="443355" y="344110"/>
                  </a:cubicBezTo>
                  <a:cubicBezTo>
                    <a:pt x="855604" y="344110"/>
                    <a:pt x="1259021" y="224565"/>
                    <a:pt x="1604760" y="0"/>
                  </a:cubicBezTo>
                  <a:cubicBezTo>
                    <a:pt x="1259021" y="224565"/>
                    <a:pt x="855604" y="344110"/>
                    <a:pt x="443355" y="344110"/>
                  </a:cubicBezTo>
                  <a:cubicBezTo>
                    <a:pt x="294344" y="344110"/>
                    <a:pt x="145751" y="328481"/>
                    <a:pt x="0" y="297518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96CF2F4-5E38-8786-75DA-93680E7733CA}"/>
                </a:ext>
              </a:extLst>
            </p:cNvPr>
            <p:cNvSpPr/>
            <p:nvPr/>
          </p:nvSpPr>
          <p:spPr>
            <a:xfrm>
              <a:off x="4612025" y="2279694"/>
              <a:ext cx="761730" cy="3033720"/>
            </a:xfrm>
            <a:custGeom>
              <a:avLst/>
              <a:gdLst>
                <a:gd name="connsiteX0" fmla="*/ 523061 w 761730"/>
                <a:gd name="connsiteY0" fmla="*/ 0 h 3033720"/>
                <a:gd name="connsiteX1" fmla="*/ 0 w 761730"/>
                <a:gd name="connsiteY1" fmla="*/ 1399555 h 3033720"/>
                <a:gd name="connsiteX2" fmla="*/ 761730 w 761730"/>
                <a:gd name="connsiteY2" fmla="*/ 3033721 h 3033720"/>
                <a:gd name="connsiteX3" fmla="*/ 0 w 761730"/>
                <a:gd name="connsiteY3" fmla="*/ 1399555 h 3033720"/>
                <a:gd name="connsiteX4" fmla="*/ 523061 w 761730"/>
                <a:gd name="connsiteY4" fmla="*/ 0 h 30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30" h="3033720">
                  <a:moveTo>
                    <a:pt x="523061" y="0"/>
                  </a:moveTo>
                  <a:cubicBezTo>
                    <a:pt x="185763" y="388184"/>
                    <a:pt x="0" y="885205"/>
                    <a:pt x="0" y="1399555"/>
                  </a:cubicBezTo>
                  <a:cubicBezTo>
                    <a:pt x="0" y="2030132"/>
                    <a:pt x="278869" y="2628429"/>
                    <a:pt x="761730" y="3033721"/>
                  </a:cubicBezTo>
                  <a:cubicBezTo>
                    <a:pt x="278869" y="2628429"/>
                    <a:pt x="0" y="2030132"/>
                    <a:pt x="0" y="1399555"/>
                  </a:cubicBezTo>
                  <a:cubicBezTo>
                    <a:pt x="0" y="885205"/>
                    <a:pt x="185763" y="388184"/>
                    <a:pt x="523061" y="0"/>
                  </a:cubicBezTo>
                  <a:close/>
                </a:path>
              </a:pathLst>
            </a:custGeom>
            <a:noFill/>
            <a:ln w="5715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A4B51EF-334E-4572-26C6-2D1A5418F16A}"/>
                </a:ext>
              </a:extLst>
            </p:cNvPr>
            <p:cNvSpPr/>
            <p:nvPr/>
          </p:nvSpPr>
          <p:spPr>
            <a:xfrm>
              <a:off x="6015122" y="1545978"/>
              <a:ext cx="2757421" cy="1474044"/>
            </a:xfrm>
            <a:custGeom>
              <a:avLst/>
              <a:gdLst>
                <a:gd name="connsiteX0" fmla="*/ 2757422 w 2757421"/>
                <a:gd name="connsiteY0" fmla="*/ 1474045 h 1474044"/>
                <a:gd name="connsiteX1" fmla="*/ 729333 w 2757421"/>
                <a:gd name="connsiteY1" fmla="*/ 0 h 1474044"/>
                <a:gd name="connsiteX2" fmla="*/ 0 w 2757421"/>
                <a:gd name="connsiteY2" fmla="*/ 128643 h 1474044"/>
                <a:gd name="connsiteX3" fmla="*/ 729333 w 2757421"/>
                <a:gd name="connsiteY3" fmla="*/ 0 h 1474044"/>
                <a:gd name="connsiteX4" fmla="*/ 2757422 w 2757421"/>
                <a:gd name="connsiteY4" fmla="*/ 1474045 h 147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7421" h="1474044">
                  <a:moveTo>
                    <a:pt x="2757422" y="1474045"/>
                  </a:moveTo>
                  <a:cubicBezTo>
                    <a:pt x="2471926" y="595093"/>
                    <a:pt x="1653155" y="0"/>
                    <a:pt x="729333" y="0"/>
                  </a:cubicBezTo>
                  <a:cubicBezTo>
                    <a:pt x="480581" y="0"/>
                    <a:pt x="233742" y="43535"/>
                    <a:pt x="0" y="128643"/>
                  </a:cubicBezTo>
                  <a:cubicBezTo>
                    <a:pt x="233742" y="43535"/>
                    <a:pt x="480581" y="0"/>
                    <a:pt x="729333" y="0"/>
                  </a:cubicBezTo>
                  <a:cubicBezTo>
                    <a:pt x="1653155" y="0"/>
                    <a:pt x="2471926" y="595093"/>
                    <a:pt x="2757422" y="1474045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ED11B32F-4029-F892-7CD4-EA98F9C34DCA}"/>
                </a:ext>
              </a:extLst>
            </p:cNvPr>
            <p:cNvSpPr/>
            <p:nvPr/>
          </p:nvSpPr>
          <p:spPr>
            <a:xfrm>
              <a:off x="8037850" y="5138049"/>
              <a:ext cx="244126" cy="215270"/>
            </a:xfrm>
            <a:custGeom>
              <a:avLst/>
              <a:gdLst>
                <a:gd name="connsiteX0" fmla="*/ 122063 w 244126"/>
                <a:gd name="connsiteY0" fmla="*/ 0 h 215270"/>
                <a:gd name="connsiteX1" fmla="*/ 244127 w 244126"/>
                <a:gd name="connsiteY1" fmla="*/ 215271 h 215270"/>
                <a:gd name="connsiteX2" fmla="*/ 0 w 244126"/>
                <a:gd name="connsiteY2" fmla="*/ 215271 h 215270"/>
                <a:gd name="connsiteX3" fmla="*/ 122063 w 244126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6" h="215270">
                  <a:moveTo>
                    <a:pt x="122063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3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2" name="Layer 2">
            <a:extLst>
              <a:ext uri="{FF2B5EF4-FFF2-40B4-BE49-F238E27FC236}">
                <a16:creationId xmlns:a16="http://schemas.microsoft.com/office/drawing/2014/main" id="{C377E693-A0E1-97DA-8D83-FB206814A522}"/>
              </a:ext>
            </a:extLst>
          </p:cNvPr>
          <p:cNvGrpSpPr/>
          <p:nvPr userDrawn="1"/>
        </p:nvGrpSpPr>
        <p:grpSpPr>
          <a:xfrm>
            <a:off x="4426176" y="4595000"/>
            <a:ext cx="2747420" cy="2983957"/>
            <a:chOff x="5297522" y="2142746"/>
            <a:chExt cx="2747420" cy="2983957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BD54C4-8297-3A35-D202-248E221534D8}"/>
                </a:ext>
              </a:extLst>
            </p:cNvPr>
            <p:cNvSpPr/>
            <p:nvPr/>
          </p:nvSpPr>
          <p:spPr>
            <a:xfrm>
              <a:off x="6110156" y="4313765"/>
              <a:ext cx="1934786" cy="812938"/>
            </a:xfrm>
            <a:custGeom>
              <a:avLst/>
              <a:gdLst>
                <a:gd name="connsiteX0" fmla="*/ 0 w 1934786"/>
                <a:gd name="connsiteY0" fmla="*/ 666452 h 812938"/>
                <a:gd name="connsiteX1" fmla="*/ 634282 w 1934786"/>
                <a:gd name="connsiteY1" fmla="*/ 812939 h 812938"/>
                <a:gd name="connsiteX2" fmla="*/ 1934786 w 1934786"/>
                <a:gd name="connsiteY2" fmla="*/ 0 h 812938"/>
                <a:gd name="connsiteX3" fmla="*/ 634282 w 1934786"/>
                <a:gd name="connsiteY3" fmla="*/ 812939 h 812938"/>
                <a:gd name="connsiteX4" fmla="*/ 0 w 1934786"/>
                <a:gd name="connsiteY4" fmla="*/ 666452 h 8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4786" h="812938">
                  <a:moveTo>
                    <a:pt x="0" y="666452"/>
                  </a:moveTo>
                  <a:cubicBezTo>
                    <a:pt x="197561" y="762832"/>
                    <a:pt x="414480" y="812939"/>
                    <a:pt x="634282" y="812939"/>
                  </a:cubicBezTo>
                  <a:cubicBezTo>
                    <a:pt x="1187477" y="812939"/>
                    <a:pt x="1692244" y="497405"/>
                    <a:pt x="1934786" y="0"/>
                  </a:cubicBezTo>
                  <a:cubicBezTo>
                    <a:pt x="1692244" y="497405"/>
                    <a:pt x="1187477" y="812939"/>
                    <a:pt x="634282" y="812939"/>
                  </a:cubicBezTo>
                  <a:cubicBezTo>
                    <a:pt x="414480" y="812939"/>
                    <a:pt x="197561" y="762832"/>
                    <a:pt x="0" y="666452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C3982EE-3926-05FE-4250-137C63A971D6}"/>
                </a:ext>
              </a:extLst>
            </p:cNvPr>
            <p:cNvSpPr/>
            <p:nvPr/>
          </p:nvSpPr>
          <p:spPr>
            <a:xfrm>
              <a:off x="5297522" y="2268830"/>
              <a:ext cx="1121432" cy="2340842"/>
            </a:xfrm>
            <a:custGeom>
              <a:avLst/>
              <a:gdLst>
                <a:gd name="connsiteX0" fmla="*/ 1121433 w 1121432"/>
                <a:gd name="connsiteY0" fmla="*/ 0 h 2340842"/>
                <a:gd name="connsiteX1" fmla="*/ 0 w 1121432"/>
                <a:gd name="connsiteY1" fmla="*/ 1410394 h 2340842"/>
                <a:gd name="connsiteX2" fmla="*/ 338516 w 1121432"/>
                <a:gd name="connsiteY2" fmla="*/ 2340842 h 2340842"/>
                <a:gd name="connsiteX3" fmla="*/ 0 w 1121432"/>
                <a:gd name="connsiteY3" fmla="*/ 1410394 h 2340842"/>
                <a:gd name="connsiteX4" fmla="*/ 1121433 w 1121432"/>
                <a:gd name="connsiteY4" fmla="*/ 0 h 234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1432" h="2340842">
                  <a:moveTo>
                    <a:pt x="1121433" y="0"/>
                  </a:moveTo>
                  <a:cubicBezTo>
                    <a:pt x="464983" y="151620"/>
                    <a:pt x="0" y="736414"/>
                    <a:pt x="0" y="1410394"/>
                  </a:cubicBezTo>
                  <a:cubicBezTo>
                    <a:pt x="0" y="1750703"/>
                    <a:pt x="119849" y="2080132"/>
                    <a:pt x="338516" y="2340842"/>
                  </a:cubicBezTo>
                  <a:cubicBezTo>
                    <a:pt x="119849" y="2080132"/>
                    <a:pt x="0" y="1750703"/>
                    <a:pt x="0" y="1410394"/>
                  </a:cubicBezTo>
                  <a:cubicBezTo>
                    <a:pt x="0" y="736414"/>
                    <a:pt x="464983" y="151620"/>
                    <a:pt x="1121433" y="0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DDBBF9E-5417-F832-19A0-D3279EA40CFF}"/>
                </a:ext>
              </a:extLst>
            </p:cNvPr>
            <p:cNvSpPr/>
            <p:nvPr/>
          </p:nvSpPr>
          <p:spPr>
            <a:xfrm>
              <a:off x="7020521" y="2258335"/>
              <a:ext cx="614729" cy="280254"/>
            </a:xfrm>
            <a:custGeom>
              <a:avLst/>
              <a:gdLst>
                <a:gd name="connsiteX0" fmla="*/ 614730 w 614729"/>
                <a:gd name="connsiteY0" fmla="*/ 280254 h 280254"/>
                <a:gd name="connsiteX1" fmla="*/ 0 w 614729"/>
                <a:gd name="connsiteY1" fmla="*/ 0 h 280254"/>
                <a:gd name="connsiteX2" fmla="*/ 614730 w 614729"/>
                <a:gd name="connsiteY2" fmla="*/ 280254 h 28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729" h="280254">
                  <a:moveTo>
                    <a:pt x="614730" y="280254"/>
                  </a:moveTo>
                  <a:cubicBezTo>
                    <a:pt x="434792" y="139620"/>
                    <a:pt x="224149" y="43584"/>
                    <a:pt x="0" y="0"/>
                  </a:cubicBezTo>
                  <a:cubicBezTo>
                    <a:pt x="224149" y="43584"/>
                    <a:pt x="434792" y="139620"/>
                    <a:pt x="614730" y="280254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B19079D-B90F-CA99-B3BC-C6714FD7D333}"/>
                </a:ext>
              </a:extLst>
            </p:cNvPr>
            <p:cNvSpPr/>
            <p:nvPr/>
          </p:nvSpPr>
          <p:spPr>
            <a:xfrm>
              <a:off x="5715482" y="4675988"/>
              <a:ext cx="244135" cy="215270"/>
            </a:xfrm>
            <a:custGeom>
              <a:avLst/>
              <a:gdLst>
                <a:gd name="connsiteX0" fmla="*/ 122072 w 244135"/>
                <a:gd name="connsiteY0" fmla="*/ 0 h 215270"/>
                <a:gd name="connsiteX1" fmla="*/ 244135 w 244135"/>
                <a:gd name="connsiteY1" fmla="*/ 215271 h 215270"/>
                <a:gd name="connsiteX2" fmla="*/ 0 w 244135"/>
                <a:gd name="connsiteY2" fmla="*/ 215271 h 215270"/>
                <a:gd name="connsiteX3" fmla="*/ 122072 w 244135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0">
                  <a:moveTo>
                    <a:pt x="122072" y="0"/>
                  </a:moveTo>
                  <a:lnTo>
                    <a:pt x="244135" y="215271"/>
                  </a:lnTo>
                  <a:lnTo>
                    <a:pt x="0" y="215271"/>
                  </a:lnTo>
                  <a:lnTo>
                    <a:pt x="122072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59ED8A1C-48B7-4119-8650-67A859F6046B}"/>
                </a:ext>
              </a:extLst>
            </p:cNvPr>
            <p:cNvSpPr/>
            <p:nvPr/>
          </p:nvSpPr>
          <p:spPr>
            <a:xfrm>
              <a:off x="6608836" y="2142746"/>
              <a:ext cx="244135" cy="215271"/>
            </a:xfrm>
            <a:custGeom>
              <a:avLst/>
              <a:gdLst>
                <a:gd name="connsiteX0" fmla="*/ 122063 w 244135"/>
                <a:gd name="connsiteY0" fmla="*/ 215271 h 215271"/>
                <a:gd name="connsiteX1" fmla="*/ 0 w 244135"/>
                <a:gd name="connsiteY1" fmla="*/ 0 h 215271"/>
                <a:gd name="connsiteX2" fmla="*/ 244135 w 244135"/>
                <a:gd name="connsiteY2" fmla="*/ 0 h 215271"/>
                <a:gd name="connsiteX3" fmla="*/ 122063 w 244135"/>
                <a:gd name="connsiteY3" fmla="*/ 215271 h 2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35" h="215271">
                  <a:moveTo>
                    <a:pt x="122063" y="215271"/>
                  </a:moveTo>
                  <a:lnTo>
                    <a:pt x="0" y="0"/>
                  </a:lnTo>
                  <a:lnTo>
                    <a:pt x="244135" y="0"/>
                  </a:lnTo>
                  <a:lnTo>
                    <a:pt x="122063" y="215271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Layer 1">
            <a:extLst>
              <a:ext uri="{FF2B5EF4-FFF2-40B4-BE49-F238E27FC236}">
                <a16:creationId xmlns:a16="http://schemas.microsoft.com/office/drawing/2014/main" id="{9AD61DE6-1CF4-A1B2-D033-68D10AED1B13}"/>
              </a:ext>
            </a:extLst>
          </p:cNvPr>
          <p:cNvGrpSpPr/>
          <p:nvPr userDrawn="1"/>
        </p:nvGrpSpPr>
        <p:grpSpPr>
          <a:xfrm>
            <a:off x="4852078" y="5282321"/>
            <a:ext cx="1796463" cy="1698315"/>
            <a:chOff x="5723424" y="2830067"/>
            <a:chExt cx="1796463" cy="1698315"/>
          </a:xfrm>
          <a:effectLst>
            <a:outerShdw blurRad="127000" dir="5400000" algn="t" rotWithShape="0">
              <a:schemeClr val="accent1">
                <a:lumMod val="20000"/>
                <a:lumOff val="80000"/>
                <a:alpha val="63298"/>
              </a:schemeClr>
            </a:outerShdw>
          </a:effectLst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4DFFF8D6-0D5A-C259-1787-B60CC0341826}"/>
                </a:ext>
              </a:extLst>
            </p:cNvPr>
            <p:cNvSpPr/>
            <p:nvPr/>
          </p:nvSpPr>
          <p:spPr>
            <a:xfrm>
              <a:off x="5951994" y="3983543"/>
              <a:ext cx="1567893" cy="544839"/>
            </a:xfrm>
            <a:custGeom>
              <a:avLst/>
              <a:gdLst>
                <a:gd name="connsiteX0" fmla="*/ 0 w 1567893"/>
                <a:gd name="connsiteY0" fmla="*/ 0 h 544839"/>
                <a:gd name="connsiteX1" fmla="*/ 792444 w 1567893"/>
                <a:gd name="connsiteY1" fmla="*/ 544839 h 544839"/>
                <a:gd name="connsiteX2" fmla="*/ 1567893 w 1567893"/>
                <a:gd name="connsiteY2" fmla="*/ 41074 h 544839"/>
                <a:gd name="connsiteX3" fmla="*/ 792444 w 1567893"/>
                <a:gd name="connsiteY3" fmla="*/ 544839 h 544839"/>
                <a:gd name="connsiteX4" fmla="*/ 0 w 1567893"/>
                <a:gd name="connsiteY4" fmla="*/ 0 h 54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893" h="544839">
                  <a:moveTo>
                    <a:pt x="0" y="0"/>
                  </a:moveTo>
                  <a:cubicBezTo>
                    <a:pt x="125937" y="328203"/>
                    <a:pt x="441019" y="544839"/>
                    <a:pt x="792444" y="544839"/>
                  </a:cubicBezTo>
                  <a:cubicBezTo>
                    <a:pt x="1127692" y="544839"/>
                    <a:pt x="1431523" y="347461"/>
                    <a:pt x="1567893" y="41074"/>
                  </a:cubicBezTo>
                  <a:cubicBezTo>
                    <a:pt x="1431523" y="347461"/>
                    <a:pt x="1127692" y="544839"/>
                    <a:pt x="792444" y="544839"/>
                  </a:cubicBezTo>
                  <a:cubicBezTo>
                    <a:pt x="441019" y="544839"/>
                    <a:pt x="125937" y="328203"/>
                    <a:pt x="0" y="0"/>
                  </a:cubicBezTo>
                  <a:close/>
                </a:path>
              </a:pathLst>
            </a:custGeom>
            <a:noFill/>
            <a:ln w="50800" cap="rnd">
              <a:solidFill>
                <a:srgbClr val="AE95D9"/>
              </a:solidFill>
              <a:prstDash val="sysDot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GB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6D17AFAB-8481-22C6-C3BD-AFCFE52F7E0E}"/>
                </a:ext>
              </a:extLst>
            </p:cNvPr>
            <p:cNvSpPr/>
            <p:nvPr/>
          </p:nvSpPr>
          <p:spPr>
            <a:xfrm>
              <a:off x="5946797" y="2830067"/>
              <a:ext cx="1525225" cy="558726"/>
            </a:xfrm>
            <a:custGeom>
              <a:avLst/>
              <a:gdLst>
                <a:gd name="connsiteX0" fmla="*/ 1525225 w 1525225"/>
                <a:gd name="connsiteY0" fmla="*/ 411807 h 558726"/>
                <a:gd name="connsiteX1" fmla="*/ 797641 w 1525225"/>
                <a:gd name="connsiteY1" fmla="*/ 0 h 558726"/>
                <a:gd name="connsiteX2" fmla="*/ 0 w 1525225"/>
                <a:gd name="connsiteY2" fmla="*/ 558727 h 558726"/>
                <a:gd name="connsiteX3" fmla="*/ 797641 w 1525225"/>
                <a:gd name="connsiteY3" fmla="*/ 0 h 558726"/>
                <a:gd name="connsiteX4" fmla="*/ 1525225 w 1525225"/>
                <a:gd name="connsiteY4" fmla="*/ 411807 h 55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25" h="558726">
                  <a:moveTo>
                    <a:pt x="1525225" y="411807"/>
                  </a:moveTo>
                  <a:cubicBezTo>
                    <a:pt x="1371761" y="156295"/>
                    <a:pt x="1095613" y="0"/>
                    <a:pt x="797641" y="0"/>
                  </a:cubicBezTo>
                  <a:cubicBezTo>
                    <a:pt x="440798" y="0"/>
                    <a:pt x="122055" y="223273"/>
                    <a:pt x="0" y="558727"/>
                  </a:cubicBezTo>
                  <a:cubicBezTo>
                    <a:pt x="122055" y="223273"/>
                    <a:pt x="440798" y="0"/>
                    <a:pt x="797641" y="0"/>
                  </a:cubicBezTo>
                  <a:cubicBezTo>
                    <a:pt x="1095613" y="0"/>
                    <a:pt x="1371761" y="156295"/>
                    <a:pt x="1525225" y="411807"/>
                  </a:cubicBezTo>
                  <a:close/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2FC50752-DBBE-B211-DC7E-C3ECD587202D}"/>
                </a:ext>
              </a:extLst>
            </p:cNvPr>
            <p:cNvSpPr/>
            <p:nvPr/>
          </p:nvSpPr>
          <p:spPr>
            <a:xfrm>
              <a:off x="5723424" y="3556475"/>
              <a:ext cx="244127" cy="215270"/>
            </a:xfrm>
            <a:custGeom>
              <a:avLst/>
              <a:gdLst>
                <a:gd name="connsiteX0" fmla="*/ 122064 w 244127"/>
                <a:gd name="connsiteY0" fmla="*/ 0 h 215270"/>
                <a:gd name="connsiteX1" fmla="*/ 244127 w 244127"/>
                <a:gd name="connsiteY1" fmla="*/ 215271 h 215270"/>
                <a:gd name="connsiteX2" fmla="*/ 0 w 244127"/>
                <a:gd name="connsiteY2" fmla="*/ 215271 h 215270"/>
                <a:gd name="connsiteX3" fmla="*/ 122064 w 244127"/>
                <a:gd name="connsiteY3" fmla="*/ 0 h 21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127" h="215270">
                  <a:moveTo>
                    <a:pt x="122064" y="0"/>
                  </a:moveTo>
                  <a:lnTo>
                    <a:pt x="244127" y="215271"/>
                  </a:lnTo>
                  <a:lnTo>
                    <a:pt x="0" y="215271"/>
                  </a:lnTo>
                  <a:lnTo>
                    <a:pt x="122064" y="0"/>
                  </a:lnTo>
                  <a:close/>
                </a:path>
              </a:pathLst>
            </a:custGeom>
            <a:solidFill>
              <a:srgbClr val="AE95D9"/>
            </a:solidFill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67C9FD43-E2A1-4A2F-F525-FCD1AC3BF913}"/>
                </a:ext>
              </a:extLst>
            </p:cNvPr>
            <p:cNvSpPr/>
            <p:nvPr/>
          </p:nvSpPr>
          <p:spPr>
            <a:xfrm>
              <a:off x="6334520" y="3243337"/>
              <a:ext cx="707816" cy="838959"/>
            </a:xfrm>
            <a:custGeom>
              <a:avLst/>
              <a:gdLst>
                <a:gd name="connsiteX0" fmla="*/ 707817 w 707816"/>
                <a:gd name="connsiteY0" fmla="*/ 723523 h 838959"/>
                <a:gd name="connsiteX1" fmla="*/ 59628 w 707816"/>
                <a:gd name="connsiteY1" fmla="*/ 649368 h 838959"/>
                <a:gd name="connsiteX2" fmla="*/ 373729 w 707816"/>
                <a:gd name="connsiteY2" fmla="*/ 0 h 838959"/>
                <a:gd name="connsiteX3" fmla="*/ 299302 w 707816"/>
                <a:gd name="connsiteY3" fmla="*/ 504468 h 838959"/>
                <a:gd name="connsiteX4" fmla="*/ 707817 w 707816"/>
                <a:gd name="connsiteY4" fmla="*/ 723523 h 83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816" h="838959">
                  <a:moveTo>
                    <a:pt x="707817" y="723523"/>
                  </a:moveTo>
                  <a:cubicBezTo>
                    <a:pt x="591293" y="863732"/>
                    <a:pt x="243928" y="915555"/>
                    <a:pt x="59628" y="649368"/>
                  </a:cubicBezTo>
                  <a:cubicBezTo>
                    <a:pt x="-81564" y="445443"/>
                    <a:pt x="29894" y="24350"/>
                    <a:pt x="373729" y="0"/>
                  </a:cubicBezTo>
                  <a:cubicBezTo>
                    <a:pt x="194601" y="207032"/>
                    <a:pt x="235643" y="375555"/>
                    <a:pt x="299302" y="504468"/>
                  </a:cubicBezTo>
                  <a:cubicBezTo>
                    <a:pt x="381998" y="671929"/>
                    <a:pt x="612684" y="750040"/>
                    <a:pt x="707817" y="723523"/>
                  </a:cubicBezTo>
                  <a:close/>
                </a:path>
              </a:pathLst>
            </a:custGeom>
            <a:solidFill>
              <a:srgbClr val="AE95D9"/>
            </a:solidFill>
            <a:ln w="8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6FD40E1-8251-913E-5D07-FFC7A5DB685D}"/>
                </a:ext>
              </a:extLst>
            </p:cNvPr>
            <p:cNvSpPr/>
            <p:nvPr/>
          </p:nvSpPr>
          <p:spPr>
            <a:xfrm>
              <a:off x="7005667" y="3270311"/>
              <a:ext cx="8170" cy="408986"/>
            </a:xfrm>
            <a:custGeom>
              <a:avLst/>
              <a:gdLst>
                <a:gd name="connsiteX0" fmla="*/ 0 w 8170"/>
                <a:gd name="connsiteY0" fmla="*/ 0 h 408986"/>
                <a:gd name="connsiteX1" fmla="*/ 0 w 8170"/>
                <a:gd name="connsiteY1" fmla="*/ 408987 h 40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70" h="408986">
                  <a:moveTo>
                    <a:pt x="0" y="0"/>
                  </a:moveTo>
                  <a:lnTo>
                    <a:pt x="0" y="40898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33FC5623-36C4-A38E-718F-3AFFFA69F0D7}"/>
                </a:ext>
              </a:extLst>
            </p:cNvPr>
            <p:cNvSpPr/>
            <p:nvPr/>
          </p:nvSpPr>
          <p:spPr>
            <a:xfrm>
              <a:off x="6861125" y="3330194"/>
              <a:ext cx="289082" cy="289204"/>
            </a:xfrm>
            <a:custGeom>
              <a:avLst/>
              <a:gdLst>
                <a:gd name="connsiteX0" fmla="*/ 0 w 289082"/>
                <a:gd name="connsiteY0" fmla="*/ 0 h 289204"/>
                <a:gd name="connsiteX1" fmla="*/ 289083 w 289082"/>
                <a:gd name="connsiteY1" fmla="*/ 289205 h 28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204">
                  <a:moveTo>
                    <a:pt x="0" y="0"/>
                  </a:moveTo>
                  <a:lnTo>
                    <a:pt x="289083" y="289205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FD3F205-C461-E48C-3D73-13631C8C7482}"/>
                </a:ext>
              </a:extLst>
            </p:cNvPr>
            <p:cNvSpPr/>
            <p:nvPr/>
          </p:nvSpPr>
          <p:spPr>
            <a:xfrm>
              <a:off x="6801274" y="3474800"/>
              <a:ext cx="408825" cy="8174"/>
            </a:xfrm>
            <a:custGeom>
              <a:avLst/>
              <a:gdLst>
                <a:gd name="connsiteX0" fmla="*/ 408826 w 408825"/>
                <a:gd name="connsiteY0" fmla="*/ 0 h 8174"/>
                <a:gd name="connsiteX1" fmla="*/ 0 w 408825"/>
                <a:gd name="connsiteY1" fmla="*/ 0 h 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825" h="8174">
                  <a:moveTo>
                    <a:pt x="408826" y="0"/>
                  </a:moveTo>
                  <a:lnTo>
                    <a:pt x="0" y="0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5EB228CE-4E63-C096-DDC3-62021B0ADB7D}"/>
                </a:ext>
              </a:extLst>
            </p:cNvPr>
            <p:cNvSpPr/>
            <p:nvPr/>
          </p:nvSpPr>
          <p:spPr>
            <a:xfrm>
              <a:off x="6861133" y="3330202"/>
              <a:ext cx="289082" cy="289196"/>
            </a:xfrm>
            <a:custGeom>
              <a:avLst/>
              <a:gdLst>
                <a:gd name="connsiteX0" fmla="*/ 289083 w 289082"/>
                <a:gd name="connsiteY0" fmla="*/ 0 h 289196"/>
                <a:gd name="connsiteX1" fmla="*/ 0 w 289082"/>
                <a:gd name="connsiteY1" fmla="*/ 289197 h 28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082" h="289196">
                  <a:moveTo>
                    <a:pt x="289083" y="0"/>
                  </a:moveTo>
                  <a:lnTo>
                    <a:pt x="0" y="289197"/>
                  </a:lnTo>
                </a:path>
              </a:pathLst>
            </a:custGeom>
            <a:noFill/>
            <a:ln w="32670" cap="rnd">
              <a:solidFill>
                <a:srgbClr val="AE95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8" name="Title 97">
            <a:extLst>
              <a:ext uri="{FF2B5EF4-FFF2-40B4-BE49-F238E27FC236}">
                <a16:creationId xmlns:a16="http://schemas.microsoft.com/office/drawing/2014/main" id="{A9D42F7A-69B8-1F35-BB74-C57E01FC02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1038307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BD840A0B-E05C-81F2-BF4C-C357A6266A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1040162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90065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18A6-4AE4-FF81-636E-08FA54D2A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426" y="2287523"/>
            <a:ext cx="5704490" cy="1425262"/>
          </a:xfrm>
        </p:spPr>
        <p:txBody>
          <a:bodyPr>
            <a:spAutoFit/>
          </a:bodyPr>
          <a:lstStyle>
            <a:lvl1pPr>
              <a:defRPr sz="9600"/>
            </a:lvl1pPr>
          </a:lstStyle>
          <a:p>
            <a:r>
              <a:rPr lang="en-GB" dirty="0"/>
              <a:t>PLANET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7D45C-4B72-E631-FB58-C6E7F371DC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9427" y="5115046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F3BF5D-41F5-0AF1-1030-116CC70B9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64280"/>
            <a:ext cx="5704489" cy="338554"/>
          </a:xfr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sz="16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55EFA8-EA35-738A-A26E-A8A5BFB2E070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29426" y="5556378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0B2F0EB-638D-3B9C-3F9F-B22272F3AB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19468" y="5109178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2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D93CEDF-5B52-CF6F-2A09-E7CE63B2C82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19467" y="5550510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50B1586-F2F7-1B09-FB5C-244CED5E5F2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909509" y="5115046"/>
            <a:ext cx="2503729" cy="314510"/>
          </a:xfrm>
        </p:spPr>
        <p:txBody>
          <a:bodyPr wrap="square" anchor="t">
            <a:sp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POINT 3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5D51EDF-A4C0-DB58-9B82-81013C53534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909508" y="5556378"/>
            <a:ext cx="2503729" cy="823912"/>
          </a:xfr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j-ea"/>
                <a:cs typeface="JetBrains Mono ExtraBold" panose="02000009000000000000" pitchFamily="49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XXX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834D7FC-487E-FF43-F098-BF1712655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9425" y="1401654"/>
            <a:ext cx="411770" cy="286232"/>
          </a:xfrm>
        </p:spPr>
        <p:txBody>
          <a:bodyPr wrap="square" anchor="t">
            <a:spAutoFit/>
          </a:bodyPr>
          <a:lstStyle>
            <a:lvl1pPr marL="0" indent="0">
              <a:buNone/>
              <a:defRPr sz="14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01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EFE18C8-89B5-9E15-FE98-1ECDAFFEA4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99413" y="1401654"/>
            <a:ext cx="411770" cy="286232"/>
          </a:xfrm>
        </p:spPr>
        <p:txBody>
          <a:bodyPr wrap="square" anchor="t">
            <a:spAutoFit/>
          </a:bodyPr>
          <a:lstStyle>
            <a:lvl1pPr marL="0" indent="0" algn="r">
              <a:buNone/>
              <a:defRPr sz="1400" b="0">
                <a:latin typeface="Playfair Display" pitchFamily="2" charset="77"/>
                <a:cs typeface="Playfair Display" panose="000005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08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8908AA-CE76-178F-DD68-E657AF0C3FFF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>
            <a:off x="1141195" y="1544770"/>
            <a:ext cx="55821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7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3B61D-7739-D6DA-34FC-F707CE44B4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97">
            <a:extLst>
              <a:ext uri="{FF2B5EF4-FFF2-40B4-BE49-F238E27FC236}">
                <a16:creationId xmlns:a16="http://schemas.microsoft.com/office/drawing/2014/main" id="{1D8BCBAA-6FF5-6808-D351-D47002C4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5" y="756954"/>
            <a:ext cx="5193443" cy="1203150"/>
          </a:xfrm>
        </p:spPr>
        <p:txBody>
          <a:bodyPr anchor="ctr">
            <a:spAutoFit/>
          </a:bodyPr>
          <a:lstStyle>
            <a:lvl1pPr marL="0" algn="r" defTabSz="914400" rtl="0" eaLnBrk="1" latinLnBrk="0" hangingPunct="1">
              <a:defRPr lang="en-GB" sz="8000" b="1" i="0" kern="1200" dirty="0">
                <a:solidFill>
                  <a:schemeClr val="tx1"/>
                </a:solidFill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75F24-1BC3-9B79-1A67-51D96FB6C2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7169" y="758809"/>
            <a:ext cx="4441068" cy="111722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7200" b="0">
                <a:solidFill>
                  <a:schemeClr val="accent1"/>
                </a:solidFill>
                <a:latin typeface="Holla Summer Demo" panose="02000503000000000000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047B78E-F37E-9777-85E6-32E5E17E7D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2553558"/>
            <a:ext cx="10515600" cy="3795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E8FD1B-D483-8178-2FA0-F2E8F3A3D881}"/>
              </a:ext>
            </a:extLst>
          </p:cNvPr>
          <p:cNvCxnSpPr/>
          <p:nvPr userDrawn="1"/>
        </p:nvCxnSpPr>
        <p:spPr>
          <a:xfrm>
            <a:off x="824132" y="2264899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2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93B61D-7739-D6DA-34FC-F707CE44B4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83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F06009BB-4018-D738-5260-0E5528190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17201" b="47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A6BDC-334B-EDD3-992F-E0B4965B6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97F-2F05-972F-C05F-6150281E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261723"/>
            <a:ext cx="10515600" cy="3795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5A4A-0A47-E06D-BBF3-DE0C873C1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fld id="{08F12425-1101-5648-97A0-38B89D93C019}" type="datetimeFigureOut">
              <a:rPr lang="en-GB" smtClean="0"/>
              <a:pPr/>
              <a:t>20/11/2024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3F2A-015C-65C2-73B6-0BB2DAD2E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fld id="{5A0153D7-CA2A-C743-9750-3940A6D1A89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716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3" r:id="rId3"/>
    <p:sldLayoutId id="2147483661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JetBrains Mono ExtraBold" panose="02000009000000000000" pitchFamily="49" charset="0"/>
          <a:ea typeface="+mj-ea"/>
          <a:cs typeface="JetBrains Mono ExtraBold" panose="020000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+mn-ea"/>
          <a:cs typeface="JetBrains Mono" panose="020000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1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orboletas Butterflies Sticker - Borboletas Butterflies Butterfly -  Discover &amp; Share GIFs">
            <a:extLst>
              <a:ext uri="{FF2B5EF4-FFF2-40B4-BE49-F238E27FC236}">
                <a16:creationId xmlns:a16="http://schemas.microsoft.com/office/drawing/2014/main" id="{19CDEE66-766B-3FEF-37B3-4CF0BCC1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0"/>
            <a:ext cx="12220956" cy="68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268A7B-B4CD-30BA-652A-1B136A60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364" y="1038307"/>
            <a:ext cx="3343397" cy="1203150"/>
          </a:xfrm>
        </p:spPr>
        <p:txBody>
          <a:bodyPr/>
          <a:lstStyle/>
          <a:p>
            <a:r>
              <a:rPr lang="en-GB" dirty="0"/>
              <a:t>LOONA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51E6D-32F1-51A7-3E4E-BEA147A78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6082" y="1040162"/>
            <a:ext cx="4441068" cy="1117229"/>
          </a:xfrm>
        </p:spPr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CDA4BD-7803-BAB7-B951-F98E2C3E1386}"/>
              </a:ext>
            </a:extLst>
          </p:cNvPr>
          <p:cNvSpPr/>
          <p:nvPr/>
        </p:nvSpPr>
        <p:spPr>
          <a:xfrm>
            <a:off x="5651045" y="1152887"/>
            <a:ext cx="4138784" cy="752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36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net">
            <a:extLst>
              <a:ext uri="{FF2B5EF4-FFF2-40B4-BE49-F238E27FC236}">
                <a16:creationId xmlns:a16="http://schemas.microsoft.com/office/drawing/2014/main" id="{E78F0E99-3D71-FF53-A4A9-575C41C7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2600000">
            <a:off x="-3048924" y="7632335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17" name="!!_1">
            <a:extLst>
              <a:ext uri="{FF2B5EF4-FFF2-40B4-BE49-F238E27FC236}">
                <a16:creationId xmlns:a16="http://schemas.microsoft.com/office/drawing/2014/main" id="{97EB461C-3AEB-885D-1564-53FD76D0AC3E}"/>
              </a:ext>
            </a:extLst>
          </p:cNvPr>
          <p:cNvSpPr>
            <a:spLocks noChangeAspect="1"/>
          </p:cNvSpPr>
          <p:nvPr/>
        </p:nvSpPr>
        <p:spPr>
          <a:xfrm rot="10800000">
            <a:off x="-3048924" y="7632335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lanet">
            <a:extLst>
              <a:ext uri="{FF2B5EF4-FFF2-40B4-BE49-F238E27FC236}">
                <a16:creationId xmlns:a16="http://schemas.microsoft.com/office/drawing/2014/main" id="{A49E12B6-EC2E-0E7B-6A7B-74F4637AFF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900000">
            <a:off x="12437514" y="-2324415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3" name="!!_4">
            <a:extLst>
              <a:ext uri="{FF2B5EF4-FFF2-40B4-BE49-F238E27FC236}">
                <a16:creationId xmlns:a16="http://schemas.microsoft.com/office/drawing/2014/main" id="{F091C8DA-821B-EB5F-AFE7-80954D998D4D}"/>
              </a:ext>
            </a:extLst>
          </p:cNvPr>
          <p:cNvSpPr>
            <a:spLocks noChangeAspect="1"/>
          </p:cNvSpPr>
          <p:nvPr/>
        </p:nvSpPr>
        <p:spPr>
          <a:xfrm rot="9900000">
            <a:off x="12437514" y="-2324415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alpha val="31017"/>
                </a:schemeClr>
              </a:gs>
              <a:gs pos="98000">
                <a:schemeClr val="bg1">
                  <a:alpha val="86065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18" name="!!_5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SATURN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Only one-eighth the average density of Earth, but is over 95 times more massive.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120536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93220" y="5233162"/>
            <a:ext cx="2503728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93218" y="5674494"/>
            <a:ext cx="2503730" cy="823912"/>
          </a:xfrm>
        </p:spPr>
        <p:txBody>
          <a:bodyPr/>
          <a:lstStyle/>
          <a:p>
            <a:r>
              <a:rPr lang="en-GB" dirty="0"/>
              <a:t>10.7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26.7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54439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net">
            <a:extLst>
              <a:ext uri="{FF2B5EF4-FFF2-40B4-BE49-F238E27FC236}">
                <a16:creationId xmlns:a16="http://schemas.microsoft.com/office/drawing/2014/main" id="{6B9E1694-B787-0419-FD0A-B0844AD76F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9900000">
            <a:off x="12437513" y="-2173059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alpha val="39024"/>
              </a:schemeClr>
            </a:outerShdw>
          </a:effectLst>
        </p:spPr>
      </p:pic>
      <p:sp>
        <p:nvSpPr>
          <p:cNvPr id="3" name="!!_3">
            <a:extLst>
              <a:ext uri="{FF2B5EF4-FFF2-40B4-BE49-F238E27FC236}">
                <a16:creationId xmlns:a16="http://schemas.microsoft.com/office/drawing/2014/main" id="{0109BAFB-B297-675B-BF8F-74DE665F1011}"/>
              </a:ext>
            </a:extLst>
          </p:cNvPr>
          <p:cNvSpPr>
            <a:spLocks noChangeAspect="1"/>
          </p:cNvSpPr>
          <p:nvPr/>
        </p:nvSpPr>
        <p:spPr>
          <a:xfrm rot="9900000">
            <a:off x="12437513" y="-2173059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lanet">
            <a:extLst>
              <a:ext uri="{FF2B5EF4-FFF2-40B4-BE49-F238E27FC236}">
                <a16:creationId xmlns:a16="http://schemas.microsoft.com/office/drawing/2014/main" id="{B6607C59-D795-6B6F-62F1-AD5A9D83D0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3048923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5" name="!!_5">
            <a:extLst>
              <a:ext uri="{FF2B5EF4-FFF2-40B4-BE49-F238E27FC236}">
                <a16:creationId xmlns:a16="http://schemas.microsoft.com/office/drawing/2014/main" id="{8B5B3F7B-D051-6A2B-5DEF-BE51C8D05CB3}"/>
              </a:ext>
            </a:extLst>
          </p:cNvPr>
          <p:cNvSpPr>
            <a:spLocks noChangeAspect="1"/>
          </p:cNvSpPr>
          <p:nvPr/>
        </p:nvSpPr>
        <p:spPr>
          <a:xfrm rot="10800000">
            <a:off x="-3048923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2E3EE">
                  <a:alpha val="27665"/>
                </a:srgb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URANUS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230033" cy="584775"/>
          </a:xfrm>
        </p:spPr>
        <p:txBody>
          <a:bodyPr/>
          <a:lstStyle/>
          <a:p>
            <a:r>
              <a:rPr lang="en-HK" dirty="0">
                <a:effectLst/>
              </a:rPr>
              <a:t>The coldest planetary atmosphere in the Solar System.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51118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-17.2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97.8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70674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et">
            <a:extLst>
              <a:ext uri="{FF2B5EF4-FFF2-40B4-BE49-F238E27FC236}">
                <a16:creationId xmlns:a16="http://schemas.microsoft.com/office/drawing/2014/main" id="{C2E37A3B-392F-CC5B-3F8D-2D583B91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2811315" y="7340758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rgbClr val="12E3EE">
                <a:alpha val="47000"/>
              </a:srgbClr>
            </a:outerShdw>
          </a:effectLst>
        </p:spPr>
      </p:pic>
      <p:sp>
        <p:nvSpPr>
          <p:cNvPr id="4" name="!!_4">
            <a:extLst>
              <a:ext uri="{FF2B5EF4-FFF2-40B4-BE49-F238E27FC236}">
                <a16:creationId xmlns:a16="http://schemas.microsoft.com/office/drawing/2014/main" id="{52057FDB-72E6-CF8D-B041-B9854B16EC41}"/>
              </a:ext>
            </a:extLst>
          </p:cNvPr>
          <p:cNvSpPr>
            <a:spLocks noChangeAspect="1"/>
          </p:cNvSpPr>
          <p:nvPr/>
        </p:nvSpPr>
        <p:spPr>
          <a:xfrm rot="10800000">
            <a:off x="-2811315" y="7340758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alpha val="60000"/>
                </a:scheme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alpha val="39024"/>
              </a:schemeClr>
            </a:outerShdw>
          </a:effectLst>
        </p:spPr>
      </p:pic>
      <p:sp>
        <p:nvSpPr>
          <p:cNvPr id="18" name="!!_3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NEPTUNE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5165627" cy="584775"/>
          </a:xfrm>
        </p:spPr>
        <p:txBody>
          <a:bodyPr/>
          <a:lstStyle/>
          <a:p>
            <a:r>
              <a:rPr lang="en-HK" dirty="0">
                <a:effectLst/>
              </a:rPr>
              <a:t>Being composed primarily of gases an liquids, it has no well-defined solid surface.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49528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16.1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28.3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73716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230C8D1-A3D7-E934-295D-B79FF3A6E921}"/>
              </a:ext>
            </a:extLst>
          </p:cNvPr>
          <p:cNvGrpSpPr/>
          <p:nvPr/>
        </p:nvGrpSpPr>
        <p:grpSpPr>
          <a:xfrm>
            <a:off x="923468" y="1193073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D73C4F8-585C-EEC0-F74D-B259F398A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2101" name="Graphic 2100">
              <a:extLst>
                <a:ext uri="{FF2B5EF4-FFF2-40B4-BE49-F238E27FC236}">
                  <a16:creationId xmlns:a16="http://schemas.microsoft.com/office/drawing/2014/main" id="{45B46324-B1C8-356B-A17D-748F7FC4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2093" name="Graphic 2092">
              <a:extLst>
                <a:ext uri="{FF2B5EF4-FFF2-40B4-BE49-F238E27FC236}">
                  <a16:creationId xmlns:a16="http://schemas.microsoft.com/office/drawing/2014/main" id="{07FE8104-E527-4784-7D5F-EB34981F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0D7BE-FB0A-FC92-6971-3BD57EBD9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F0D6929-F6E8-A604-33BD-B7064D851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23F596-BE41-E8F3-2A48-B16BCDA1EFB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FB2B64-0B8A-05C7-218B-339AAC146227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73D99-39D0-B6D3-D428-15ECCFBB41AE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89CA9-EC3A-1105-2EF2-FD57FF3FFD7E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BC3476-F59F-5269-7174-2C1C54A499A9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08F1FD-59EA-4F7C-384E-BA7A13F2F7AA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283412-9645-569A-4821-745A9D4581DE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01.DEC.2024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DE2638-40D2-EE17-7688-D47928723798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408B06E-5210-72BB-E039-B98C8EE5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F91B8930-0C46-10A6-E53B-460402E9616F}"/>
                </a:ext>
              </a:extLst>
            </p:cNvPr>
            <p:cNvSpPr txBox="1"/>
            <p:nvPr/>
          </p:nvSpPr>
          <p:spPr>
            <a:xfrm>
              <a:off x="2657158" y="4809858"/>
              <a:ext cx="1381147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SHUBH 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0FC5F59F-BC1B-4CB7-7909-747B811A77F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9D16ECEA-D661-14D7-BF74-0F3D196052B1}"/>
              </a:ext>
            </a:extLst>
          </p:cNvPr>
          <p:cNvGrpSpPr/>
          <p:nvPr/>
        </p:nvGrpSpPr>
        <p:grpSpPr>
          <a:xfrm>
            <a:off x="8818531" y="1193072"/>
            <a:ext cx="2450001" cy="5012464"/>
            <a:chOff x="8818531" y="1193072"/>
            <a:chExt cx="2450001" cy="501246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2D5B41-39C1-EA04-B856-AEFF1B182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457727B-5D59-B17D-DA6F-020B6712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48B60C-54C8-98A5-AB0B-0951B77A6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BEA3761-2BEE-13A5-6D88-F19DD644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AF6043ED-3DA1-D554-E2AA-7293A762C067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CAAAC26F-7348-17A4-217F-5DE7F90B36CB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0FED6982-5114-D497-18AC-1D737B436E98}"/>
                </a:ext>
              </a:extLst>
            </p:cNvPr>
            <p:cNvGrpSpPr/>
            <p:nvPr/>
          </p:nvGrpSpPr>
          <p:grpSpPr>
            <a:xfrm rot="5400000">
              <a:off x="7679328" y="2938380"/>
              <a:ext cx="3468990" cy="607351"/>
              <a:chOff x="1171258" y="6948848"/>
              <a:chExt cx="3468990" cy="6073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57D09B-7295-1B20-2CD0-DE2C36F342FA}"/>
                  </a:ext>
                </a:extLst>
              </p:cNvPr>
              <p:cNvSpPr txBox="1"/>
              <p:nvPr/>
            </p:nvSpPr>
            <p:spPr>
              <a:xfrm>
                <a:off x="3930758" y="7203855"/>
                <a:ext cx="709490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SHUBH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63FEB5-43B7-2EF9-6895-21EA0EBAB626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40B8A0D7-D96B-4B12-D0DA-925E0A68886C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22FAF712-1F33-0389-150B-ABDEE90B5ED6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2098" name="TextBox 2097">
                <a:extLst>
                  <a:ext uri="{FF2B5EF4-FFF2-40B4-BE49-F238E27FC236}">
                    <a16:creationId xmlns:a16="http://schemas.microsoft.com/office/drawing/2014/main" id="{344726E0-987B-C171-8063-3558E7F1E40E}"/>
                  </a:ext>
                </a:extLst>
              </p:cNvPr>
              <p:cNvSpPr txBox="1"/>
              <p:nvPr/>
            </p:nvSpPr>
            <p:spPr>
              <a:xfrm>
                <a:off x="1989046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01.DEC.2024</a:t>
                </a:r>
              </a:p>
            </p:txBody>
          </p:sp>
          <p:sp>
            <p:nvSpPr>
              <p:cNvPr id="2099" name="TextBox 2098">
                <a:extLst>
                  <a:ext uri="{FF2B5EF4-FFF2-40B4-BE49-F238E27FC236}">
                    <a16:creationId xmlns:a16="http://schemas.microsoft.com/office/drawing/2014/main" id="{2ED40710-59B3-BAFA-5199-5E93A2022985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00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 xmlns:asvg="http://schemas.microsoft.com/office/drawing/2016/SVG/main" xmlns:a16="http://schemas.microsoft.com/office/drawing/2014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F230C8D1-A3D7-E934-295D-B79FF3A6E921}"/>
              </a:ext>
            </a:extLst>
          </p:cNvPr>
          <p:cNvGrpSpPr/>
          <p:nvPr/>
        </p:nvGrpSpPr>
        <p:grpSpPr>
          <a:xfrm rot="19831446">
            <a:off x="-1400911" y="2553548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D73C4F8-585C-EEC0-F74D-B259F398A2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2101" name="Graphic 2100">
              <a:extLst>
                <a:ext uri="{FF2B5EF4-FFF2-40B4-BE49-F238E27FC236}">
                  <a16:creationId xmlns:a16="http://schemas.microsoft.com/office/drawing/2014/main" id="{45B46324-B1C8-356B-A17D-748F7FC4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2093" name="Graphic 2092">
              <a:extLst>
                <a:ext uri="{FF2B5EF4-FFF2-40B4-BE49-F238E27FC236}">
                  <a16:creationId xmlns:a16="http://schemas.microsoft.com/office/drawing/2014/main" id="{07FE8104-E527-4784-7D5F-EB34981F41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9490D7BE-FB0A-FC92-6971-3BD57EBD9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F0D6929-F6E8-A604-33BD-B7064D851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23F596-BE41-E8F3-2A48-B16BCDA1EFB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FB2B64-0B8A-05C7-218B-339AAC146227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773D99-39D0-B6D3-D428-15ECCFBB41AE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E89CA9-EC3A-1105-2EF2-FD57FF3FFD7E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BC3476-F59F-5269-7174-2C1C54A499A9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08F1FD-59EA-4F7C-384E-BA7A13F2F7AA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283412-9645-569A-4821-745A9D4581DE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01.DEC.2024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DE2638-40D2-EE17-7688-D47928723798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408B06E-5210-72BB-E039-B98C8EE5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F91B8930-0C46-10A6-E53B-460402E9616F}"/>
                </a:ext>
              </a:extLst>
            </p:cNvPr>
            <p:cNvSpPr txBox="1"/>
            <p:nvPr/>
          </p:nvSpPr>
          <p:spPr>
            <a:xfrm>
              <a:off x="2643422" y="4795497"/>
              <a:ext cx="116634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SHUBH</a:t>
              </a:r>
            </a:p>
          </p:txBody>
        </p:sp>
        <p:sp>
          <p:nvSpPr>
            <p:cNvPr id="2105" name="TextBox 2104">
              <a:extLst>
                <a:ext uri="{FF2B5EF4-FFF2-40B4-BE49-F238E27FC236}">
                  <a16:creationId xmlns:a16="http://schemas.microsoft.com/office/drawing/2014/main" id="{0FC5F59F-BC1B-4CB7-7909-747B811A77F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2102" name="Group 2101">
            <a:extLst>
              <a:ext uri="{FF2B5EF4-FFF2-40B4-BE49-F238E27FC236}">
                <a16:creationId xmlns:a16="http://schemas.microsoft.com/office/drawing/2014/main" id="{9D16ECEA-D661-14D7-BF74-0F3D196052B1}"/>
              </a:ext>
            </a:extLst>
          </p:cNvPr>
          <p:cNvGrpSpPr/>
          <p:nvPr/>
        </p:nvGrpSpPr>
        <p:grpSpPr>
          <a:xfrm rot="352214">
            <a:off x="7782585" y="1265995"/>
            <a:ext cx="2450001" cy="5012464"/>
            <a:chOff x="8818531" y="1193072"/>
            <a:chExt cx="2450001" cy="501246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2D5B41-39C1-EA04-B856-AEFF1B182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457727B-5D59-B17D-DA6F-020B6712A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48B60C-54C8-98A5-AB0B-0951B77A6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BEA3761-2BEE-13A5-6D88-F19DD644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AF6043ED-3DA1-D554-E2AA-7293A762C067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CAAAC26F-7348-17A4-217F-5DE7F90B36CB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2100" name="Group 2099">
              <a:extLst>
                <a:ext uri="{FF2B5EF4-FFF2-40B4-BE49-F238E27FC236}">
                  <a16:creationId xmlns:a16="http://schemas.microsoft.com/office/drawing/2014/main" id="{0FED6982-5114-D497-18AC-1D737B436E98}"/>
                </a:ext>
              </a:extLst>
            </p:cNvPr>
            <p:cNvGrpSpPr/>
            <p:nvPr/>
          </p:nvGrpSpPr>
          <p:grpSpPr>
            <a:xfrm rot="5400000">
              <a:off x="7679330" y="2938372"/>
              <a:ext cx="3468980" cy="607351"/>
              <a:chOff x="1171258" y="6948848"/>
              <a:chExt cx="3468980" cy="60735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57D09B-7295-1B20-2CD0-DE2C36F342FA}"/>
                  </a:ext>
                </a:extLst>
              </p:cNvPr>
              <p:cNvSpPr txBox="1"/>
              <p:nvPr/>
            </p:nvSpPr>
            <p:spPr>
              <a:xfrm>
                <a:off x="3930748" y="7203853"/>
                <a:ext cx="709490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SHUBH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63FEB5-43B7-2EF9-6895-21EA0EBAB626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2096" name="TextBox 2095">
                <a:extLst>
                  <a:ext uri="{FF2B5EF4-FFF2-40B4-BE49-F238E27FC236}">
                    <a16:creationId xmlns:a16="http://schemas.microsoft.com/office/drawing/2014/main" id="{40B8A0D7-D96B-4B12-D0DA-925E0A68886C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2097" name="TextBox 2096">
                <a:extLst>
                  <a:ext uri="{FF2B5EF4-FFF2-40B4-BE49-F238E27FC236}">
                    <a16:creationId xmlns:a16="http://schemas.microsoft.com/office/drawing/2014/main" id="{22FAF712-1F33-0389-150B-ABDEE90B5ED6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2098" name="TextBox 2097">
                <a:extLst>
                  <a:ext uri="{FF2B5EF4-FFF2-40B4-BE49-F238E27FC236}">
                    <a16:creationId xmlns:a16="http://schemas.microsoft.com/office/drawing/2014/main" id="{344726E0-987B-C171-8063-3558E7F1E40E}"/>
                  </a:ext>
                </a:extLst>
              </p:cNvPr>
              <p:cNvSpPr txBox="1"/>
              <p:nvPr/>
            </p:nvSpPr>
            <p:spPr>
              <a:xfrm>
                <a:off x="1989021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01.DEC.2024</a:t>
                </a:r>
              </a:p>
            </p:txBody>
          </p:sp>
          <p:sp>
            <p:nvSpPr>
              <p:cNvPr id="2099" name="TextBox 2098">
                <a:extLst>
                  <a:ext uri="{FF2B5EF4-FFF2-40B4-BE49-F238E27FC236}">
                    <a16:creationId xmlns:a16="http://schemas.microsoft.com/office/drawing/2014/main" id="{2ED40710-59B3-BAFA-5199-5E93A2022985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51A01E-26E0-0191-B069-285151EE9236}"/>
              </a:ext>
            </a:extLst>
          </p:cNvPr>
          <p:cNvSpPr txBox="1"/>
          <p:nvPr/>
        </p:nvSpPr>
        <p:spPr>
          <a:xfrm>
            <a:off x="7631723" y="-11781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lanet">
            <a:extLst>
              <a:ext uri="{FF2B5EF4-FFF2-40B4-BE49-F238E27FC236}">
                <a16:creationId xmlns:a16="http://schemas.microsoft.com/office/drawing/2014/main" id="{18DFE074-EB1D-6B1B-5FF4-942928C2A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 rot="9000000">
            <a:off x="12323315" y="-2949793"/>
            <a:ext cx="4064213" cy="4064213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96A189-C305-E421-AAFC-428CDA0C9FAF}"/>
              </a:ext>
            </a:extLst>
          </p:cNvPr>
          <p:cNvSpPr>
            <a:spLocks noChangeAspect="1"/>
          </p:cNvSpPr>
          <p:nvPr/>
        </p:nvSpPr>
        <p:spPr>
          <a:xfrm rot="9000000">
            <a:off x="12323315" y="-2949793"/>
            <a:ext cx="4064213" cy="406421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36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svg="http://schemas.microsoft.com/office/drawing/2016/SVG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20847"/>
                </a:schemeClr>
              </a:gs>
              <a:gs pos="89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5165627" cy="338554"/>
          </a:xfrm>
        </p:spPr>
        <p:txBody>
          <a:bodyPr/>
          <a:lstStyle/>
          <a:p>
            <a:r>
              <a:rPr lang="en-HK" dirty="0">
                <a:effectLst/>
              </a:rPr>
              <a:t>The Earth’s only natural satellite. 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3475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655.7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HK" dirty="0">
                <a:effectLst/>
              </a:rPr>
              <a:t>6.7°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pic>
        <p:nvPicPr>
          <p:cNvPr id="5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1B2F1AD-064F-044F-576D-FCF0F0123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0">
            <a:off x="12369578" y="-2683038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6" name="!!_1">
            <a:extLst>
              <a:ext uri="{FF2B5EF4-FFF2-40B4-BE49-F238E27FC236}">
                <a16:creationId xmlns:a16="http://schemas.microsoft.com/office/drawing/2014/main" id="{D6DA8C7E-2568-D651-1AE7-31184F8216FD}"/>
              </a:ext>
            </a:extLst>
          </p:cNvPr>
          <p:cNvSpPr>
            <a:spLocks noChangeAspect="1"/>
          </p:cNvSpPr>
          <p:nvPr/>
        </p:nvSpPr>
        <p:spPr>
          <a:xfrm rot="9000000">
            <a:off x="12369578" y="-2683038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6AF9-87CF-447A-C537-3E0FC49BB4DB}"/>
              </a:ext>
            </a:extLst>
          </p:cNvPr>
          <p:cNvGrpSpPr/>
          <p:nvPr/>
        </p:nvGrpSpPr>
        <p:grpSpPr>
          <a:xfrm rot="17004697">
            <a:off x="-7655616" y="5907302"/>
            <a:ext cx="7895068" cy="4471855"/>
            <a:chOff x="923468" y="1193073"/>
            <a:chExt cx="7895068" cy="447185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72AE160-C7E7-7C30-E312-80A2C5C33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23683"/>
            <a:stretch/>
          </p:blipFill>
          <p:spPr>
            <a:xfrm>
              <a:off x="923468" y="1193075"/>
              <a:ext cx="7895068" cy="4471853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3863AF2-7078-BA4F-37AA-F73528FB5F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558" b="33470"/>
            <a:stretch/>
          </p:blipFill>
          <p:spPr>
            <a:xfrm>
              <a:off x="4257338" y="1690729"/>
              <a:ext cx="4516930" cy="3770785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7B9313A-646B-7E81-AA4F-1A0CA7177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r="20558" b="33470"/>
            <a:stretch/>
          </p:blipFill>
          <p:spPr>
            <a:xfrm>
              <a:off x="4257338" y="1684316"/>
              <a:ext cx="4516930" cy="377078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497D711-0851-76AF-9C9B-F6CCD8DFD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" r="22665" b="-2"/>
            <a:stretch/>
          </p:blipFill>
          <p:spPr>
            <a:xfrm flipV="1">
              <a:off x="1090235" y="1193073"/>
              <a:ext cx="7728299" cy="197001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E9C1E944-E798-6A90-64F9-AA6A1A10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t="1" r="22665" b="-2"/>
            <a:stretch/>
          </p:blipFill>
          <p:spPr>
            <a:xfrm>
              <a:off x="1090235" y="5467927"/>
              <a:ext cx="7728299" cy="1970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5DCDD1-ED88-D737-4D8A-5F75F8DEFD45}"/>
                </a:ext>
              </a:extLst>
            </p:cNvPr>
            <p:cNvSpPr txBox="1"/>
            <p:nvPr/>
          </p:nvSpPr>
          <p:spPr>
            <a:xfrm>
              <a:off x="1053947" y="2059191"/>
              <a:ext cx="7177606" cy="1509196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92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942D46-4283-F573-C4BF-01B0247D82F5}"/>
                </a:ext>
              </a:extLst>
            </p:cNvPr>
            <p:cNvSpPr txBox="1"/>
            <p:nvPr/>
          </p:nvSpPr>
          <p:spPr>
            <a:xfrm>
              <a:off x="1159683" y="1725151"/>
              <a:ext cx="4817986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BOYCOTT BLOCKBERRY AIRLINES // BOARDING PASS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4E361A-510A-F4FE-C10B-94DD286EFAB5}"/>
                </a:ext>
              </a:extLst>
            </p:cNvPr>
            <p:cNvSpPr txBox="1"/>
            <p:nvPr/>
          </p:nvSpPr>
          <p:spPr>
            <a:xfrm>
              <a:off x="1171258" y="3895458"/>
              <a:ext cx="951543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OT12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B9711B-A5FE-DDDD-2E44-F07288C276E8}"/>
                </a:ext>
              </a:extLst>
            </p:cNvPr>
            <p:cNvSpPr txBox="1"/>
            <p:nvPr/>
          </p:nvSpPr>
          <p:spPr>
            <a:xfrm>
              <a:off x="1171258" y="3608748"/>
              <a:ext cx="736740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FLIGHT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EEB81F-27FB-0CFD-DD12-301A6E5C93DE}"/>
                </a:ext>
              </a:extLst>
            </p:cNvPr>
            <p:cNvSpPr txBox="1"/>
            <p:nvPr/>
          </p:nvSpPr>
          <p:spPr>
            <a:xfrm>
              <a:off x="1171258" y="4809858"/>
              <a:ext cx="30713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61F9FF-C44D-0E6A-8526-4D3B19099FB7}"/>
                </a:ext>
              </a:extLst>
            </p:cNvPr>
            <p:cNvSpPr txBox="1"/>
            <p:nvPr/>
          </p:nvSpPr>
          <p:spPr>
            <a:xfrm>
              <a:off x="11712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GATE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8CD19D-BE60-6577-C0C0-91F37BD564CB}"/>
                </a:ext>
              </a:extLst>
            </p:cNvPr>
            <p:cNvSpPr txBox="1"/>
            <p:nvPr/>
          </p:nvSpPr>
          <p:spPr>
            <a:xfrm>
              <a:off x="2657158" y="3895458"/>
              <a:ext cx="2455159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10.JAN.2023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212BAA-9738-06A0-4F23-174E04E25037}"/>
                </a:ext>
              </a:extLst>
            </p:cNvPr>
            <p:cNvSpPr txBox="1"/>
            <p:nvPr/>
          </p:nvSpPr>
          <p:spPr>
            <a:xfrm>
              <a:off x="2657158" y="36087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DATE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A7127296-547E-EF94-96CE-90702F0DC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22421" y="5118699"/>
              <a:ext cx="2419066" cy="44488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AA10B4-5ACE-1925-78B9-9775BCF5BC39}"/>
                </a:ext>
              </a:extLst>
            </p:cNvPr>
            <p:cNvSpPr txBox="1"/>
            <p:nvPr/>
          </p:nvSpPr>
          <p:spPr>
            <a:xfrm>
              <a:off x="2657158" y="4809858"/>
              <a:ext cx="2025555" cy="524311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@DSTORYCO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FB59CD-B83A-B3BD-8F8A-DAACD229936A}"/>
                </a:ext>
              </a:extLst>
            </p:cNvPr>
            <p:cNvSpPr txBox="1"/>
            <p:nvPr/>
          </p:nvSpPr>
          <p:spPr>
            <a:xfrm>
              <a:off x="2657158" y="4523148"/>
              <a:ext cx="521938" cy="308867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NAME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801312-5C8B-0C8F-D75B-15ED42981D1E}"/>
              </a:ext>
            </a:extLst>
          </p:cNvPr>
          <p:cNvGrpSpPr/>
          <p:nvPr/>
        </p:nvGrpSpPr>
        <p:grpSpPr>
          <a:xfrm rot="17665685">
            <a:off x="-3934004" y="-1538317"/>
            <a:ext cx="2450001" cy="5012464"/>
            <a:chOff x="8818531" y="1193072"/>
            <a:chExt cx="2450001" cy="5012464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C4B99C7-5EAB-F8B5-BE32-49842D573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6317"/>
            <a:stretch/>
          </p:blipFill>
          <p:spPr>
            <a:xfrm>
              <a:off x="8818535" y="1193074"/>
              <a:ext cx="2449997" cy="4471853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E4C9C487-37B4-51F5-2C9A-0D0D7C595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77335" t="2" r="6" b="-6"/>
            <a:stretch/>
          </p:blipFill>
          <p:spPr>
            <a:xfrm flipV="1">
              <a:off x="8818531" y="1193072"/>
              <a:ext cx="2264935" cy="19700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43A3CA64-6E1F-D220-3E48-1F03345BA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77335" t="2" r="6" b="-6"/>
            <a:stretch/>
          </p:blipFill>
          <p:spPr>
            <a:xfrm>
              <a:off x="8818531" y="5467926"/>
              <a:ext cx="2264935" cy="19700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FD42F0A-CE6F-B504-49E5-209D71CD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9247967" y="2739299"/>
              <a:ext cx="3018646" cy="55515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7176BC-B703-6C83-565A-475D06687068}"/>
                </a:ext>
              </a:extLst>
            </p:cNvPr>
            <p:cNvSpPr txBox="1"/>
            <p:nvPr/>
          </p:nvSpPr>
          <p:spPr>
            <a:xfrm rot="5400000">
              <a:off x="8548117" y="2716396"/>
              <a:ext cx="3250249" cy="724365"/>
            </a:xfrm>
            <a:prstGeom prst="rect">
              <a:avLst/>
            </a:prstGeom>
            <a:noFill/>
          </p:spPr>
          <p:txBody>
            <a:bodyPr wrap="none" lIns="0" bIns="46800" rtlCol="0">
              <a:spAutoFit/>
            </a:bodyPr>
            <a:lstStyle/>
            <a:p>
              <a:r>
                <a:rPr lang="en-GB" sz="4100" b="1" dirty="0">
                  <a:solidFill>
                    <a:schemeClr val="bg1"/>
                  </a:solidFill>
                  <a:latin typeface="JetBrains Mono ExtraBold" panose="02000009000000000000" pitchFamily="49" charset="0"/>
                  <a:cs typeface="JetBrains Mono ExtraBold" panose="02000009000000000000" pitchFamily="49" charset="0"/>
                </a:rPr>
                <a:t>LOONAVERSE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A29221-57BA-979A-A771-772B7230A330}"/>
                </a:ext>
              </a:extLst>
            </p:cNvPr>
            <p:cNvSpPr txBox="1"/>
            <p:nvPr/>
          </p:nvSpPr>
          <p:spPr>
            <a:xfrm rot="5400000">
              <a:off x="10022259" y="5106274"/>
              <a:ext cx="1612658" cy="585866"/>
            </a:xfrm>
            <a:prstGeom prst="rect">
              <a:avLst/>
            </a:prstGeom>
            <a:noFill/>
          </p:spPr>
          <p:txBody>
            <a:bodyPr wrap="square" lIns="0" bIns="46800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BOARDING PASS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84DBA35-9073-43A1-6E1C-492ABA2BBF71}"/>
                </a:ext>
              </a:extLst>
            </p:cNvPr>
            <p:cNvGrpSpPr/>
            <p:nvPr/>
          </p:nvGrpSpPr>
          <p:grpSpPr>
            <a:xfrm rot="5400000">
              <a:off x="7555895" y="3061800"/>
              <a:ext cx="3715843" cy="607351"/>
              <a:chOff x="1171258" y="6948848"/>
              <a:chExt cx="3715843" cy="60735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A88286-CCB3-CFE1-7F08-AD75014CD94C}"/>
                  </a:ext>
                </a:extLst>
              </p:cNvPr>
              <p:cNvSpPr txBox="1"/>
              <p:nvPr/>
            </p:nvSpPr>
            <p:spPr>
              <a:xfrm>
                <a:off x="3683886" y="7203854"/>
                <a:ext cx="1203215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@DSTORYCO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881CAC2-BC29-F770-F35E-740BC9496350}"/>
                  </a:ext>
                </a:extLst>
              </p:cNvPr>
              <p:cNvSpPr txBox="1"/>
              <p:nvPr/>
            </p:nvSpPr>
            <p:spPr>
              <a:xfrm>
                <a:off x="3683885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NAME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91C22A-AD74-3B04-2AA3-26EC69CAA6E1}"/>
                  </a:ext>
                </a:extLst>
              </p:cNvPr>
              <p:cNvSpPr txBox="1"/>
              <p:nvPr/>
            </p:nvSpPr>
            <p:spPr>
              <a:xfrm>
                <a:off x="1171258" y="7216554"/>
                <a:ext cx="586058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OT12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727501-B284-0533-D46B-DA82C85C8454}"/>
                  </a:ext>
                </a:extLst>
              </p:cNvPr>
              <p:cNvSpPr txBox="1"/>
              <p:nvPr/>
            </p:nvSpPr>
            <p:spPr>
              <a:xfrm>
                <a:off x="1171258" y="6961548"/>
                <a:ext cx="5732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FLIGHT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E6C8CB-C4BC-1B52-3293-CC894DE7AEED}"/>
                  </a:ext>
                </a:extLst>
              </p:cNvPr>
              <p:cNvSpPr txBox="1"/>
              <p:nvPr/>
            </p:nvSpPr>
            <p:spPr>
              <a:xfrm>
                <a:off x="1989021" y="7203854"/>
                <a:ext cx="1450077" cy="339645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JetBrains Mono ExtraBold" panose="02000009000000000000" pitchFamily="49" charset="0"/>
                    <a:cs typeface="JetBrains Mono ExtraBold" panose="02000009000000000000" pitchFamily="49" charset="0"/>
                  </a:rPr>
                  <a:t>10.JAN.2023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8FE2875-7947-7270-0D99-EB550EDF8E3A}"/>
                  </a:ext>
                </a:extLst>
              </p:cNvPr>
              <p:cNvSpPr txBox="1"/>
              <p:nvPr/>
            </p:nvSpPr>
            <p:spPr>
              <a:xfrm>
                <a:off x="1989021" y="6948848"/>
                <a:ext cx="412934" cy="255006"/>
              </a:xfrm>
              <a:prstGeom prst="rect">
                <a:avLst/>
              </a:prstGeom>
              <a:noFill/>
            </p:spPr>
            <p:txBody>
              <a:bodyPr wrap="none" lIns="0" bIns="46800" rtlCol="0">
                <a:spAutoFit/>
              </a:bodyPr>
              <a:lstStyle/>
              <a:p>
                <a:r>
                  <a:rPr lang="en-GB" sz="1000" dirty="0">
                    <a:solidFill>
                      <a:schemeClr val="bg1"/>
                    </a:solidFill>
                    <a:latin typeface="JetBrains Mono" panose="02000009000000000000" pitchFamily="49" charset="0"/>
                    <a:cs typeface="JetBrains Mono" panose="02000009000000000000" pitchFamily="49" charset="0"/>
                  </a:rPr>
                  <a:t>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481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svg="http://schemas.microsoft.com/office/drawing/2016/SVG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lanet">
            <a:extLst>
              <a:ext uri="{FF2B5EF4-FFF2-40B4-BE49-F238E27FC236}">
                <a16:creationId xmlns:a16="http://schemas.microsoft.com/office/drawing/2014/main" id="{4428A388-573D-EEFA-7510-F752AD8E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9000000">
            <a:off x="12369579" y="-2678876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27" name="!!_3">
            <a:extLst>
              <a:ext uri="{FF2B5EF4-FFF2-40B4-BE49-F238E27FC236}">
                <a16:creationId xmlns:a16="http://schemas.microsoft.com/office/drawing/2014/main" id="{A4B932E1-E567-A936-BE4B-83CBCC6A5E64}"/>
              </a:ext>
            </a:extLst>
          </p:cNvPr>
          <p:cNvSpPr>
            <a:spLocks noChangeAspect="1"/>
          </p:cNvSpPr>
          <p:nvPr/>
        </p:nvSpPr>
        <p:spPr>
          <a:xfrm rot="9000000">
            <a:off x="12369579" y="-2678876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4" name="Planet">
            <a:extLst>
              <a:ext uri="{FF2B5EF4-FFF2-40B4-BE49-F238E27FC236}">
                <a16:creationId xmlns:a16="http://schemas.microsoft.com/office/drawing/2014/main" id="{88AD69E5-25CB-B8B2-B840-D234A71A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3866907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2">
                <a:lumMod val="20000"/>
                <a:lumOff val="80000"/>
                <a:alpha val="39000"/>
              </a:schemeClr>
            </a:outerShdw>
          </a:effectLst>
        </p:spPr>
      </p:pic>
      <p:sp>
        <p:nvSpPr>
          <p:cNvPr id="25" name="!!_4">
            <a:extLst>
              <a:ext uri="{FF2B5EF4-FFF2-40B4-BE49-F238E27FC236}">
                <a16:creationId xmlns:a16="http://schemas.microsoft.com/office/drawing/2014/main" id="{63E67A13-35AA-E817-B9EB-8E9488E42496}"/>
              </a:ext>
            </a:extLst>
          </p:cNvPr>
          <p:cNvSpPr>
            <a:spLocks noChangeAspect="1"/>
          </p:cNvSpPr>
          <p:nvPr/>
        </p:nvSpPr>
        <p:spPr>
          <a:xfrm rot="10800000">
            <a:off x="-3866907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70000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18" name="!!_1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MERCURY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35531"/>
          </a:xfrm>
        </p:spPr>
        <p:txBody>
          <a:bodyPr/>
          <a:lstStyle/>
          <a:p>
            <a:r>
              <a:rPr lang="en-HK" dirty="0">
                <a:effectLst/>
              </a:rPr>
              <a:t>The smallest planet in our solar system and nearest to the Sun.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4879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1407.6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0.03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3715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net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D2C5F0BD-B3D9-DEE1-72CB-081482F77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210996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1">
                <a:alpha val="48000"/>
              </a:schemeClr>
            </a:outerShdw>
          </a:effectLst>
        </p:spPr>
      </p:pic>
      <p:sp>
        <p:nvSpPr>
          <p:cNvPr id="5" name="!!_1">
            <a:extLst>
              <a:ext uri="{FF2B5EF4-FFF2-40B4-BE49-F238E27FC236}">
                <a16:creationId xmlns:a16="http://schemas.microsoft.com/office/drawing/2014/main" id="{7D54F436-CFF4-C4CE-EA4A-FBD8AF57C1B6}"/>
              </a:ext>
            </a:extLst>
          </p:cNvPr>
          <p:cNvSpPr>
            <a:spLocks noChangeAspect="1"/>
          </p:cNvSpPr>
          <p:nvPr/>
        </p:nvSpPr>
        <p:spPr>
          <a:xfrm rot="10800000">
            <a:off x="-3210996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lanet">
            <a:extLst>
              <a:ext uri="{FF2B5EF4-FFF2-40B4-BE49-F238E27FC236}">
                <a16:creationId xmlns:a16="http://schemas.microsoft.com/office/drawing/2014/main" id="{17B7007B-09EA-0CC2-7EB7-040A939A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000000">
            <a:off x="12437515" y="-217306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3" name="!!_2">
            <a:extLst>
              <a:ext uri="{FF2B5EF4-FFF2-40B4-BE49-F238E27FC236}">
                <a16:creationId xmlns:a16="http://schemas.microsoft.com/office/drawing/2014/main" id="{415FF739-C311-0993-476D-39A4F763EF80}"/>
              </a:ext>
            </a:extLst>
          </p:cNvPr>
          <p:cNvSpPr>
            <a:spLocks noChangeAspect="1"/>
          </p:cNvSpPr>
          <p:nvPr/>
        </p:nvSpPr>
        <p:spPr>
          <a:xfrm rot="9000000">
            <a:off x="12437515" y="-217306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6000">
                <a:schemeClr val="accent4">
                  <a:lumMod val="50000"/>
                  <a:alpha val="28797"/>
                </a:schemeClr>
              </a:gs>
              <a:gs pos="94000">
                <a:schemeClr val="bg1">
                  <a:alpha val="59099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18" name="!!_3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VENUS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Sometimes called Earth’s “sister” as it’s almost as large, with a similar composition.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12104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4801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80192" y="5674494"/>
            <a:ext cx="3007811" cy="823912"/>
          </a:xfrm>
        </p:spPr>
        <p:txBody>
          <a:bodyPr/>
          <a:lstStyle/>
          <a:p>
            <a:r>
              <a:rPr lang="en-GB" dirty="0"/>
              <a:t>-5832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177.4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58040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lanet">
            <a:extLst>
              <a:ext uri="{FF2B5EF4-FFF2-40B4-BE49-F238E27FC236}">
                <a16:creationId xmlns:a16="http://schemas.microsoft.com/office/drawing/2014/main" id="{0A66EB9F-8956-87CD-A647-9C053964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3166029" y="7509381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40000"/>
                <a:lumOff val="60000"/>
                <a:alpha val="24000"/>
              </a:schemeClr>
            </a:outerShdw>
          </a:effectLst>
        </p:spPr>
      </p:pic>
      <p:sp>
        <p:nvSpPr>
          <p:cNvPr id="25" name="!!_3">
            <a:extLst>
              <a:ext uri="{FF2B5EF4-FFF2-40B4-BE49-F238E27FC236}">
                <a16:creationId xmlns:a16="http://schemas.microsoft.com/office/drawing/2014/main" id="{A1A01D60-91A1-0928-F636-0668F5203579}"/>
              </a:ext>
            </a:extLst>
          </p:cNvPr>
          <p:cNvSpPr>
            <a:spLocks noChangeAspect="1"/>
          </p:cNvSpPr>
          <p:nvPr/>
        </p:nvSpPr>
        <p:spPr>
          <a:xfrm rot="10800000">
            <a:off x="-3166029" y="7509381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accent4">
                  <a:lumMod val="40000"/>
                  <a:lumOff val="60000"/>
                  <a:alpha val="0"/>
                </a:schemeClr>
              </a:gs>
              <a:gs pos="76000">
                <a:schemeClr val="bg1"/>
              </a:gs>
              <a:gs pos="57000">
                <a:schemeClr val="bg1">
                  <a:alpha val="63397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lanet">
            <a:extLst>
              <a:ext uri="{FF2B5EF4-FFF2-40B4-BE49-F238E27FC236}">
                <a16:creationId xmlns:a16="http://schemas.microsoft.com/office/drawing/2014/main" id="{ACB27B60-7CCD-85E7-74DF-149F9A5EC03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000000">
            <a:off x="12437513" y="-217306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23" name="!!_4">
            <a:extLst>
              <a:ext uri="{FF2B5EF4-FFF2-40B4-BE49-F238E27FC236}">
                <a16:creationId xmlns:a16="http://schemas.microsoft.com/office/drawing/2014/main" id="{2AD0FA10-9A50-4124-445C-3D1943CB89BF}"/>
              </a:ext>
            </a:extLst>
          </p:cNvPr>
          <p:cNvSpPr>
            <a:spLocks noChangeAspect="1"/>
          </p:cNvSpPr>
          <p:nvPr/>
        </p:nvSpPr>
        <p:spPr>
          <a:xfrm rot="9000000">
            <a:off x="12437513" y="-217306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alpha val="32066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18" name="!!_2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EARTH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The only place in the universe known to harbour life.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12756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23.5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37B4ACF8-3ECE-7D3D-6069-992BF86FD09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63517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B8D03FE-3951-3273-DF6E-08F88A53F70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35172" y="5674494"/>
            <a:ext cx="3007811" cy="823912"/>
          </a:xfrm>
        </p:spPr>
        <p:txBody>
          <a:bodyPr/>
          <a:lstStyle/>
          <a:p>
            <a:r>
              <a:rPr lang="en-GB" dirty="0"/>
              <a:t>23.9</a:t>
            </a:r>
            <a:r>
              <a:rPr lang="en-GB" sz="2800" dirty="0"/>
              <a:t>hrs</a:t>
            </a:r>
          </a:p>
        </p:txBody>
      </p:sp>
    </p:spTree>
    <p:extLst>
      <p:ext uri="{BB962C8B-B14F-4D97-AF65-F5344CB8AC3E}">
        <p14:creationId xmlns:p14="http://schemas.microsoft.com/office/powerpoint/2010/main" val="13992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net">
            <a:extLst>
              <a:ext uri="{FF2B5EF4-FFF2-40B4-BE49-F238E27FC236}">
                <a16:creationId xmlns:a16="http://schemas.microsoft.com/office/drawing/2014/main" id="{F03B160E-6FB4-2B75-8660-E27EAAA7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12571317" y="-208340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4" name="!!_1">
            <a:extLst>
              <a:ext uri="{FF2B5EF4-FFF2-40B4-BE49-F238E27FC236}">
                <a16:creationId xmlns:a16="http://schemas.microsoft.com/office/drawing/2014/main" id="{CFFA4DB4-9A54-05A5-7D11-B5A5B34E9C0A}"/>
              </a:ext>
            </a:extLst>
          </p:cNvPr>
          <p:cNvSpPr>
            <a:spLocks noChangeAspect="1"/>
          </p:cNvSpPr>
          <p:nvPr/>
        </p:nvSpPr>
        <p:spPr>
          <a:xfrm rot="9000000">
            <a:off x="12571317" y="-208340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lanet">
            <a:extLst>
              <a:ext uri="{FF2B5EF4-FFF2-40B4-BE49-F238E27FC236}">
                <a16:creationId xmlns:a16="http://schemas.microsoft.com/office/drawing/2014/main" id="{B50C4E40-56EF-88B4-1A07-CC15BF9D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0800000">
            <a:off x="-2811315" y="7457637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5">
                <a:lumMod val="20000"/>
                <a:lumOff val="80000"/>
                <a:alpha val="26789"/>
              </a:schemeClr>
            </a:outerShdw>
          </a:effectLst>
        </p:spPr>
      </p:pic>
      <p:sp>
        <p:nvSpPr>
          <p:cNvPr id="6" name="!!_2">
            <a:extLst>
              <a:ext uri="{FF2B5EF4-FFF2-40B4-BE49-F238E27FC236}">
                <a16:creationId xmlns:a16="http://schemas.microsoft.com/office/drawing/2014/main" id="{175DC61D-571A-DF09-0771-4E5086A620FF}"/>
              </a:ext>
            </a:extLst>
          </p:cNvPr>
          <p:cNvSpPr>
            <a:spLocks noChangeAspect="1"/>
          </p:cNvSpPr>
          <p:nvPr/>
        </p:nvSpPr>
        <p:spPr>
          <a:xfrm rot="10800000">
            <a:off x="-2811315" y="7457637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2139"/>
                </a:schemeClr>
              </a:gs>
              <a:gs pos="9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18" name="!!_4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584775"/>
          </a:xfrm>
        </p:spPr>
        <p:txBody>
          <a:bodyPr/>
          <a:lstStyle/>
          <a:p>
            <a:r>
              <a:rPr lang="en-HK" dirty="0">
                <a:effectLst/>
              </a:rPr>
              <a:t>A terrestrial planet with a thin atmosphere, and has a crust composed of elements.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4879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343494" y="5233162"/>
            <a:ext cx="3007809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43492" y="5674494"/>
            <a:ext cx="3007811" cy="823912"/>
          </a:xfrm>
        </p:spPr>
        <p:txBody>
          <a:bodyPr/>
          <a:lstStyle/>
          <a:p>
            <a:r>
              <a:rPr lang="en-GB" dirty="0"/>
              <a:t>24.6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25.2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1775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net">
            <a:extLst>
              <a:ext uri="{FF2B5EF4-FFF2-40B4-BE49-F238E27FC236}">
                <a16:creationId xmlns:a16="http://schemas.microsoft.com/office/drawing/2014/main" id="{38CA1E83-B6B4-A933-705F-C2C3E14A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0800000">
            <a:off x="-3142176" y="7509381"/>
            <a:ext cx="14030763" cy="14030763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75000"/>
                <a:alpha val="47732"/>
              </a:schemeClr>
            </a:outerShdw>
          </a:effectLst>
        </p:spPr>
      </p:pic>
      <p:sp>
        <p:nvSpPr>
          <p:cNvPr id="6" name="!!_4">
            <a:extLst>
              <a:ext uri="{FF2B5EF4-FFF2-40B4-BE49-F238E27FC236}">
                <a16:creationId xmlns:a16="http://schemas.microsoft.com/office/drawing/2014/main" id="{7FADDB8A-764F-364E-4906-DF79A2CF9E14}"/>
              </a:ext>
            </a:extLst>
          </p:cNvPr>
          <p:cNvSpPr>
            <a:spLocks noChangeAspect="1"/>
          </p:cNvSpPr>
          <p:nvPr/>
        </p:nvSpPr>
        <p:spPr>
          <a:xfrm rot="10800000">
            <a:off x="-3142176" y="7509381"/>
            <a:ext cx="14030763" cy="14030763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lanet">
            <a:extLst>
              <a:ext uri="{FF2B5EF4-FFF2-40B4-BE49-F238E27FC236}">
                <a16:creationId xmlns:a16="http://schemas.microsoft.com/office/drawing/2014/main" id="{3E4857FC-6521-6CBC-8954-DD8AF083F1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9900000">
            <a:off x="12369580" y="-2422040"/>
            <a:ext cx="3694739" cy="3694739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20000"/>
                <a:lumOff val="80000"/>
                <a:alpha val="21928"/>
              </a:schemeClr>
            </a:outerShdw>
          </a:effectLst>
        </p:spPr>
      </p:pic>
      <p:sp>
        <p:nvSpPr>
          <p:cNvPr id="4" name="!!_5">
            <a:extLst>
              <a:ext uri="{FF2B5EF4-FFF2-40B4-BE49-F238E27FC236}">
                <a16:creationId xmlns:a16="http://schemas.microsoft.com/office/drawing/2014/main" id="{1C7D78A0-E7EA-F262-CB13-742DC63C9870}"/>
              </a:ext>
            </a:extLst>
          </p:cNvPr>
          <p:cNvSpPr>
            <a:spLocks noChangeAspect="1"/>
          </p:cNvSpPr>
          <p:nvPr/>
        </p:nvSpPr>
        <p:spPr>
          <a:xfrm rot="9900000">
            <a:off x="12369580" y="-2422040"/>
            <a:ext cx="3694739" cy="3694739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DD509-8514-DF9C-1CFA-A3689D5D8D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alpha val="30237"/>
                </a:schemeClr>
              </a:gs>
              <a:gs pos="6800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Planet">
            <a:extLst>
              <a:ext uri="{FF2B5EF4-FFF2-40B4-BE49-F238E27FC236}">
                <a16:creationId xmlns:a16="http://schemas.microsoft.com/office/drawing/2014/main" id="{C576BA6E-68AE-D18D-894C-4AF59D0C0C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800000">
            <a:off x="6296949" y="651381"/>
            <a:ext cx="7920000" cy="7920000"/>
          </a:xfrm>
          <a:prstGeom prst="rect">
            <a:avLst/>
          </a:prstGeom>
          <a:effectLst>
            <a:outerShdw blurRad="254000" sx="102000" sy="102000" algn="ctr" rotWithShape="0">
              <a:schemeClr val="accent4">
                <a:lumMod val="50000"/>
                <a:alpha val="48000"/>
              </a:schemeClr>
            </a:outerShdw>
          </a:effectLst>
        </p:spPr>
      </p:pic>
      <p:sp>
        <p:nvSpPr>
          <p:cNvPr id="18" name="!!_1">
            <a:extLst>
              <a:ext uri="{FF2B5EF4-FFF2-40B4-BE49-F238E27FC236}">
                <a16:creationId xmlns:a16="http://schemas.microsoft.com/office/drawing/2014/main" id="{15711DA9-7E2A-EC08-1234-2F96C300D696}"/>
              </a:ext>
            </a:extLst>
          </p:cNvPr>
          <p:cNvSpPr>
            <a:spLocks noChangeAspect="1"/>
          </p:cNvSpPr>
          <p:nvPr/>
        </p:nvSpPr>
        <p:spPr>
          <a:xfrm>
            <a:off x="6296949" y="651381"/>
            <a:ext cx="7920000" cy="7920000"/>
          </a:xfrm>
          <a:prstGeom prst="ellipse">
            <a:avLst/>
          </a:prstGeom>
          <a:gradFill flip="none" rotWithShape="1">
            <a:gsLst>
              <a:gs pos="37000">
                <a:schemeClr val="bg2">
                  <a:alpha val="0"/>
                </a:schemeClr>
              </a:gs>
              <a:gs pos="76000">
                <a:schemeClr val="bg1"/>
              </a:gs>
              <a:gs pos="58000">
                <a:schemeClr val="bg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B8184BF-6BBD-3AF9-F2EF-BE66407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JUPITER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25C326-79C4-AC34-A473-A8D05859D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27" y="5239030"/>
            <a:ext cx="2503729" cy="314510"/>
          </a:xfrm>
        </p:spPr>
        <p:txBody>
          <a:bodyPr/>
          <a:lstStyle/>
          <a:p>
            <a:r>
              <a:rPr lang="en-GB" dirty="0"/>
              <a:t>DIAMETER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D5C9F3-8D30-E80E-ED71-6B0F4B45E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425" y="3672974"/>
            <a:ext cx="4431511" cy="338554"/>
          </a:xfrm>
        </p:spPr>
        <p:txBody>
          <a:bodyPr/>
          <a:lstStyle/>
          <a:p>
            <a:r>
              <a:rPr lang="en-HK" dirty="0">
                <a:effectLst/>
              </a:rPr>
              <a:t>The largest planet in the Solar System.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427273-87BF-CD19-C758-D4BCD183C31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29426" y="5680362"/>
            <a:ext cx="2503729" cy="823912"/>
          </a:xfrm>
        </p:spPr>
        <p:txBody>
          <a:bodyPr/>
          <a:lstStyle/>
          <a:p>
            <a:r>
              <a:rPr lang="en-GB" dirty="0"/>
              <a:t>140982</a:t>
            </a:r>
            <a:r>
              <a:rPr lang="en-GB" sz="2800" dirty="0"/>
              <a:t>km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AA6A26-C69B-DB65-F11E-D412A8FA61E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793220" y="5233162"/>
            <a:ext cx="2503728" cy="314510"/>
          </a:xfrm>
        </p:spPr>
        <p:txBody>
          <a:bodyPr/>
          <a:lstStyle/>
          <a:p>
            <a:r>
              <a:rPr lang="en-GB" dirty="0"/>
              <a:t>ROTATIONAL PERIOD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69CE83-E80D-EE04-6DFC-9320C350D3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93218" y="5674494"/>
            <a:ext cx="2503730" cy="823912"/>
          </a:xfrm>
        </p:spPr>
        <p:txBody>
          <a:bodyPr/>
          <a:lstStyle/>
          <a:p>
            <a:r>
              <a:rPr lang="en-GB" dirty="0"/>
              <a:t>9.9</a:t>
            </a:r>
            <a:r>
              <a:rPr lang="en-GB" sz="2800" dirty="0"/>
              <a:t>hrs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0EE4F5-FACC-6C75-228C-03ECF11DB0C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909509" y="5239030"/>
            <a:ext cx="2503729" cy="314510"/>
          </a:xfrm>
        </p:spPr>
        <p:txBody>
          <a:bodyPr/>
          <a:lstStyle/>
          <a:p>
            <a:r>
              <a:rPr lang="en-GB" dirty="0"/>
              <a:t>AXIAL TILT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781E702-ED0C-F01D-89CD-17ADB7633E9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909508" y="5680362"/>
            <a:ext cx="2503729" cy="823912"/>
          </a:xfrm>
        </p:spPr>
        <p:txBody>
          <a:bodyPr/>
          <a:lstStyle/>
          <a:p>
            <a:r>
              <a:rPr lang="en-GB" dirty="0"/>
              <a:t>3.1</a:t>
            </a:r>
            <a:r>
              <a:rPr lang="en-HK" dirty="0">
                <a:effectLst/>
              </a:rPr>
              <a:t>°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2381FE7-0693-E9D2-F316-940AF65672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49445D7-61F1-468A-2CEF-4FB1946C0B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54800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6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LOONA 1">
      <a:dk1>
        <a:srgbClr val="000000"/>
      </a:dk1>
      <a:lt1>
        <a:srgbClr val="FFFFFF"/>
      </a:lt1>
      <a:dk2>
        <a:srgbClr val="331557"/>
      </a:dk2>
      <a:lt2>
        <a:srgbClr val="E7E6E6"/>
      </a:lt2>
      <a:accent1>
        <a:srgbClr val="B393DD"/>
      </a:accent1>
      <a:accent2>
        <a:srgbClr val="FF0095"/>
      </a:accent2>
      <a:accent3>
        <a:srgbClr val="1F00EE"/>
      </a:accent3>
      <a:accent4>
        <a:srgbClr val="FF5500"/>
      </a:accent4>
      <a:accent5>
        <a:srgbClr val="0DDAAB"/>
      </a:accent5>
      <a:accent6>
        <a:srgbClr val="FED103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330</Words>
  <Application>Microsoft Office PowerPoint</Application>
  <PresentationFormat>Widescreen</PresentationFormat>
  <Paragraphs>155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JetBrains Mono</vt:lpstr>
      <vt:lpstr>Holla Summer Demo</vt:lpstr>
      <vt:lpstr>JetBrains Mono ExtraBold</vt:lpstr>
      <vt:lpstr>Arial</vt:lpstr>
      <vt:lpstr>Playfair Display</vt:lpstr>
      <vt:lpstr>Office Theme 2013 - 2022</vt:lpstr>
      <vt:lpstr>LOONA</vt:lpstr>
      <vt:lpstr>PowerPoint Presentation</vt:lpstr>
      <vt:lpstr>PowerPoint Presentation</vt:lpstr>
      <vt:lpstr>MOON</vt:lpstr>
      <vt:lpstr>MERCURY</vt:lpstr>
      <vt:lpstr>VENUS</vt:lpstr>
      <vt:lpstr>EARTH</vt:lpstr>
      <vt:lpstr>MARS</vt:lpstr>
      <vt:lpstr>JUPITER</vt:lpstr>
      <vt:lpstr>SATURN</vt:lpstr>
      <vt:lpstr>URANUS</vt:lpstr>
      <vt:lpstr>NEPTUNE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Aliya Qureshi</cp:lastModifiedBy>
  <cp:revision>49</cp:revision>
  <dcterms:created xsi:type="dcterms:W3CDTF">2023-01-09T04:16:20Z</dcterms:created>
  <dcterms:modified xsi:type="dcterms:W3CDTF">2024-11-20T18:08:49Z</dcterms:modified>
</cp:coreProperties>
</file>